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8" r:id="rId5"/>
    <p:sldMasterId id="2147483699" r:id="rId6"/>
    <p:sldMasterId id="2147483700"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Lst>
  <p:sldSz cy="5143500" cx="9144000"/>
  <p:notesSz cx="6858000" cy="9144000"/>
  <p:embeddedFontLst>
    <p:embeddedFont>
      <p:font typeface="Proxima Nova"/>
      <p:regular r:id="rId55"/>
      <p:bold r:id="rId56"/>
      <p:italic r:id="rId57"/>
      <p:boldItalic r:id="rId58"/>
    </p:embeddedFont>
    <p:embeddedFont>
      <p:font typeface="Poppins"/>
      <p:regular r:id="rId59"/>
      <p:bold r:id="rId60"/>
      <p:italic r:id="rId61"/>
      <p:boldItalic r:id="rId62"/>
    </p:embeddedFont>
    <p:embeddedFont>
      <p:font typeface="Inter"/>
      <p:bold r:id="rId63"/>
      <p:boldItalic r:id="rId64"/>
    </p:embeddedFont>
    <p:embeddedFont>
      <p:font typeface="Poppins Medium"/>
      <p:regular r:id="rId65"/>
      <p:bold r:id="rId66"/>
      <p:italic r:id="rId67"/>
      <p:boldItalic r:id="rId68"/>
    </p:embeddedFont>
    <p:embeddedFont>
      <p:font typeface="Bitter"/>
      <p:regular r:id="rId69"/>
      <p:bold r:id="rId70"/>
      <p:italic r:id="rId71"/>
      <p:boldItalic r:id="rId72"/>
    </p:embeddedFont>
    <p:embeddedFont>
      <p:font typeface="Poppins Black"/>
      <p:bold r:id="rId73"/>
      <p:boldItalic r:id="rId74"/>
    </p:embeddedFont>
    <p:embeddedFont>
      <p:font typeface="Helvetica Neue Light"/>
      <p:regular r:id="rId75"/>
      <p:bold r:id="rId76"/>
      <p:italic r:id="rId77"/>
      <p:boldItalic r:id="rId78"/>
    </p:embeddedFont>
    <p:embeddedFont>
      <p:font typeface="Bitter Medium"/>
      <p:regular r:id="rId79"/>
      <p:bold r:id="rId80"/>
      <p:italic r:id="rId81"/>
      <p:boldItalic r:id="rId82"/>
    </p:embeddedFont>
    <p:embeddedFont>
      <p:font typeface="Poppins ExtraBold"/>
      <p:bold r:id="rId83"/>
      <p:boldItalic r:id="rId8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1568C09-4498-4ED9-91AE-25D4E2CB99FA}">
  <a:tblStyle styleId="{81568C09-4498-4ED9-91AE-25D4E2CB99F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84" Type="http://schemas.openxmlformats.org/officeDocument/2006/relationships/font" Target="fonts/PoppinsExtraBold-boldItalic.fntdata"/><Relationship Id="rId83" Type="http://schemas.openxmlformats.org/officeDocument/2006/relationships/font" Target="fonts/PoppinsExtraBold-bold.fntdata"/><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80" Type="http://schemas.openxmlformats.org/officeDocument/2006/relationships/font" Target="fonts/BitterMedium-bold.fntdata"/><Relationship Id="rId82" Type="http://schemas.openxmlformats.org/officeDocument/2006/relationships/font" Target="fonts/BitterMedium-boldItalic.fntdata"/><Relationship Id="rId81" Type="http://schemas.openxmlformats.org/officeDocument/2006/relationships/font" Target="fonts/BitterMedium-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notesMaster" Target="notesMasters/notesMaster1.xml"/><Relationship Id="rId73" Type="http://schemas.openxmlformats.org/officeDocument/2006/relationships/font" Target="fonts/PoppinsBlack-bold.fntdata"/><Relationship Id="rId72" Type="http://schemas.openxmlformats.org/officeDocument/2006/relationships/font" Target="fonts/Bitter-boldItalic.fntdata"/><Relationship Id="rId31" Type="http://schemas.openxmlformats.org/officeDocument/2006/relationships/slide" Target="slides/slide23.xml"/><Relationship Id="rId75" Type="http://schemas.openxmlformats.org/officeDocument/2006/relationships/font" Target="fonts/HelveticaNeueLight-regular.fntdata"/><Relationship Id="rId30" Type="http://schemas.openxmlformats.org/officeDocument/2006/relationships/slide" Target="slides/slide22.xml"/><Relationship Id="rId74" Type="http://schemas.openxmlformats.org/officeDocument/2006/relationships/font" Target="fonts/PoppinsBlack-boldItalic.fntdata"/><Relationship Id="rId33" Type="http://schemas.openxmlformats.org/officeDocument/2006/relationships/slide" Target="slides/slide25.xml"/><Relationship Id="rId77" Type="http://schemas.openxmlformats.org/officeDocument/2006/relationships/font" Target="fonts/HelveticaNeueLight-italic.fntdata"/><Relationship Id="rId32" Type="http://schemas.openxmlformats.org/officeDocument/2006/relationships/slide" Target="slides/slide24.xml"/><Relationship Id="rId76" Type="http://schemas.openxmlformats.org/officeDocument/2006/relationships/font" Target="fonts/HelveticaNeueLight-bold.fntdata"/><Relationship Id="rId35" Type="http://schemas.openxmlformats.org/officeDocument/2006/relationships/slide" Target="slides/slide27.xml"/><Relationship Id="rId79" Type="http://schemas.openxmlformats.org/officeDocument/2006/relationships/font" Target="fonts/BitterMedium-regular.fntdata"/><Relationship Id="rId34" Type="http://schemas.openxmlformats.org/officeDocument/2006/relationships/slide" Target="slides/slide26.xml"/><Relationship Id="rId78" Type="http://schemas.openxmlformats.org/officeDocument/2006/relationships/font" Target="fonts/HelveticaNeueLight-boldItalic.fntdata"/><Relationship Id="rId71" Type="http://schemas.openxmlformats.org/officeDocument/2006/relationships/font" Target="fonts/Bitter-italic.fntdata"/><Relationship Id="rId70" Type="http://schemas.openxmlformats.org/officeDocument/2006/relationships/font" Target="fonts/Bitter-bold.fntdata"/><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schemas.openxmlformats.org/officeDocument/2006/relationships/font" Target="fonts/Poppins-boldItalic.fntdata"/><Relationship Id="rId61" Type="http://schemas.openxmlformats.org/officeDocument/2006/relationships/font" Target="fonts/Poppins-italic.fntdata"/><Relationship Id="rId20" Type="http://schemas.openxmlformats.org/officeDocument/2006/relationships/slide" Target="slides/slide12.xml"/><Relationship Id="rId64" Type="http://schemas.openxmlformats.org/officeDocument/2006/relationships/font" Target="fonts/Inter-boldItalic.fntdata"/><Relationship Id="rId63" Type="http://schemas.openxmlformats.org/officeDocument/2006/relationships/font" Target="fonts/Inter-bold.fntdata"/><Relationship Id="rId22" Type="http://schemas.openxmlformats.org/officeDocument/2006/relationships/slide" Target="slides/slide14.xml"/><Relationship Id="rId66" Type="http://schemas.openxmlformats.org/officeDocument/2006/relationships/font" Target="fonts/PoppinsMedium-bold.fntdata"/><Relationship Id="rId21" Type="http://schemas.openxmlformats.org/officeDocument/2006/relationships/slide" Target="slides/slide13.xml"/><Relationship Id="rId65" Type="http://schemas.openxmlformats.org/officeDocument/2006/relationships/font" Target="fonts/PoppinsMedium-regular.fntdata"/><Relationship Id="rId24" Type="http://schemas.openxmlformats.org/officeDocument/2006/relationships/slide" Target="slides/slide16.xml"/><Relationship Id="rId68" Type="http://schemas.openxmlformats.org/officeDocument/2006/relationships/font" Target="fonts/PoppinsMedium-boldItalic.fntdata"/><Relationship Id="rId23" Type="http://schemas.openxmlformats.org/officeDocument/2006/relationships/slide" Target="slides/slide15.xml"/><Relationship Id="rId67" Type="http://schemas.openxmlformats.org/officeDocument/2006/relationships/font" Target="fonts/PoppinsMedium-italic.fntdata"/><Relationship Id="rId60" Type="http://schemas.openxmlformats.org/officeDocument/2006/relationships/font" Target="fonts/Poppins-bold.fntdata"/><Relationship Id="rId26" Type="http://schemas.openxmlformats.org/officeDocument/2006/relationships/slide" Target="slides/slide18.xml"/><Relationship Id="rId25" Type="http://schemas.openxmlformats.org/officeDocument/2006/relationships/slide" Target="slides/slide17.xml"/><Relationship Id="rId69" Type="http://schemas.openxmlformats.org/officeDocument/2006/relationships/font" Target="fonts/Bitter-regular.fntdata"/><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11" Type="http://schemas.openxmlformats.org/officeDocument/2006/relationships/slide" Target="slides/slide3.xml"/><Relationship Id="rId55" Type="http://schemas.openxmlformats.org/officeDocument/2006/relationships/font" Target="fonts/ProximaNova-regular.fntdata"/><Relationship Id="rId10" Type="http://schemas.openxmlformats.org/officeDocument/2006/relationships/slide" Target="slides/slide2.xml"/><Relationship Id="rId54" Type="http://schemas.openxmlformats.org/officeDocument/2006/relationships/slide" Target="slides/slide46.xml"/><Relationship Id="rId13" Type="http://schemas.openxmlformats.org/officeDocument/2006/relationships/slide" Target="slides/slide5.xml"/><Relationship Id="rId57" Type="http://schemas.openxmlformats.org/officeDocument/2006/relationships/font" Target="fonts/ProximaNova-italic.fntdata"/><Relationship Id="rId12" Type="http://schemas.openxmlformats.org/officeDocument/2006/relationships/slide" Target="slides/slide4.xml"/><Relationship Id="rId56" Type="http://schemas.openxmlformats.org/officeDocument/2006/relationships/font" Target="fonts/ProximaNova-bold.fntdata"/><Relationship Id="rId15" Type="http://schemas.openxmlformats.org/officeDocument/2006/relationships/slide" Target="slides/slide7.xml"/><Relationship Id="rId59" Type="http://schemas.openxmlformats.org/officeDocument/2006/relationships/font" Target="fonts/Poppins-regular.fntdata"/><Relationship Id="rId14" Type="http://schemas.openxmlformats.org/officeDocument/2006/relationships/slide" Target="slides/slide6.xml"/><Relationship Id="rId58" Type="http://schemas.openxmlformats.org/officeDocument/2006/relationships/font" Target="fonts/ProximaNova-boldItalic.fntdata"/><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1d7047c634f_2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g1d7047c634f_2_9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1c16d99cc9_2_1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1c16d99cc9_2_127: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36e600a5b8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g36e600a5b84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6e600a5b84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g36e600a5b84_0_9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6e600a5b84_0_2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36e600a5b84_0_223: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6e600a5b84_0_7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g36e600a5b84_0_7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6e600a5b84_0_17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g36e600a5b84_0_17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36e600a5b84_0_20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g36e600a5b84_0_20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36e600a5b84_0_2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g36e600a5b84_0_237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36e600a5b84_0_9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36e600a5b84_0_9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36e600a5b84_0_1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36e600a5b84_0_1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36e600a5b84_0_17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36e600a5b84_0_17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36e600a5b84_0_20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36e600a5b84_0_20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36e600a5b84_0_20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36e600a5b84_0_20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36e600a5b84_0_5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36e600a5b84_0_5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36e600a5b84_0_13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g36e600a5b84_0_13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36e600a5b84_0_5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g36e600a5b84_0_50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36e600a5b84_0_14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g36e600a5b84_0_14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36e600a5b84_0_5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g36e600a5b84_0_5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36e600a5b84_0_16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g36e600a5b84_0_16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6e600a5b84_0_20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g36e600a5b84_0_20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36e600a5b84_0_16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g36e600a5b84_0_16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36e600a5b84_0_10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36e600a5b84_0_10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36e600a5b84_0_8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36e600a5b84_0_8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36e600a5b84_0_16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g36e600a5b84_0_16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36e600a5b84_0_8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0" name="Google Shape;530;g36e600a5b84_0_8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36e600a5b84_0_16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g36e600a5b84_0_16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36e600a5b84_0_16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g36e600a5b84_0_16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36e600a5b84_0_9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6" name="Google Shape;556;g36e600a5b84_0_9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36e600a5b84_0_7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2" name="Google Shape;562;g36e600a5b84_0_7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36e600a5b84_0_7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9" name="Google Shape;569;g36e600a5b84_0_7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36e600a5b84_0_7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6" name="Google Shape;576;g36e600a5b84_0_7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36e600a5b84_0_9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2" name="Google Shape;582;g36e600a5b84_0_9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36e600a5b84_0_16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9" name="Google Shape;589;g36e600a5b84_0_16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36e600a5b84_0_7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7" name="Google Shape;597;g36e600a5b84_0_7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36e600a5b84_0_9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36e600a5b84_0_9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36e600a5b84_0_9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2" name="Google Shape;612;g36e600a5b84_0_9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36e600a5b84_0_2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9" name="Google Shape;619;g36e600a5b84_0_2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g36e600a5b84_0_10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9" name="Google Shape;629;g36e600a5b84_0_10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36e600a5b84_0_7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36e600a5b84_0_7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36e600a5b84_0_7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36e600a5b84_0_7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36e600a5b84_0_20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g36e600a5b84_0_20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36e600a5b84_0_19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g36e600a5b84_0_19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36e600a5b84_0_20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g36e600a5b84_0_20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g36e600a5b84_0_2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g36e600a5b84_0_22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g1d7047c634f_2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g1d7047c634f_2_25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bg>
      <p:bgPr>
        <a:no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272550" y="2996025"/>
            <a:ext cx="8598900" cy="1084200"/>
          </a:xfrm>
          <a:prstGeom prst="rect">
            <a:avLst/>
          </a:prstGeom>
        </p:spPr>
        <p:txBody>
          <a:bodyPr anchorCtr="0" anchor="ctr" bIns="91425" lIns="91425" spcFirstLastPara="1" rIns="91425" wrap="square" tIns="91425">
            <a:normAutofit/>
          </a:bodyPr>
          <a:lstStyle>
            <a:lvl1pPr lvl="0" rtl="0" algn="ctr">
              <a:spcBef>
                <a:spcPts val="0"/>
              </a:spcBef>
              <a:spcAft>
                <a:spcPts val="0"/>
              </a:spcAft>
              <a:buClr>
                <a:srgbClr val="139AD2"/>
              </a:buClr>
              <a:buSzPts val="5200"/>
              <a:buFont typeface="Proxima Nova"/>
              <a:buNone/>
              <a:defRPr b="1" sz="5200">
                <a:solidFill>
                  <a:srgbClr val="139AD2"/>
                </a:solidFill>
                <a:latin typeface="Proxima Nova"/>
                <a:ea typeface="Proxima Nova"/>
                <a:cs typeface="Proxima Nova"/>
                <a:sym typeface="Proxima Nov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subTitle"/>
          </p:nvPr>
        </p:nvSpPr>
        <p:spPr>
          <a:xfrm>
            <a:off x="272550" y="4168200"/>
            <a:ext cx="8598900" cy="327300"/>
          </a:xfrm>
          <a:prstGeom prst="rect">
            <a:avLst/>
          </a:prstGeom>
        </p:spPr>
        <p:txBody>
          <a:bodyPr anchorCtr="0" anchor="t" bIns="91425" lIns="91425" spcFirstLastPara="1" rIns="91425" wrap="square" tIns="91425">
            <a:normAutofit/>
          </a:bodyPr>
          <a:lstStyle>
            <a:lvl1pPr lvl="0" rtl="0" algn="ctr">
              <a:spcBef>
                <a:spcPts val="0"/>
              </a:spcBef>
              <a:spcAft>
                <a:spcPts val="0"/>
              </a:spcAft>
              <a:buNone/>
              <a:defRPr b="0" sz="1600">
                <a:solidFill>
                  <a:srgbClr val="58595B"/>
                </a:solidFill>
              </a:defRPr>
            </a:lvl1pPr>
            <a:lvl2pPr lvl="1" rtl="0">
              <a:spcBef>
                <a:spcPts val="1200"/>
              </a:spcBef>
              <a:spcAft>
                <a:spcPts val="0"/>
              </a:spcAft>
              <a:buNone/>
              <a:defRPr/>
            </a:lvl2pPr>
            <a:lvl3pPr lvl="2" rtl="0">
              <a:spcBef>
                <a:spcPts val="1200"/>
              </a:spcBef>
              <a:spcAft>
                <a:spcPts val="0"/>
              </a:spcAft>
              <a:buNone/>
              <a:defRPr/>
            </a:lvl3pPr>
            <a:lvl4pPr lvl="3" rtl="0">
              <a:spcBef>
                <a:spcPts val="1200"/>
              </a:spcBef>
              <a:spcAft>
                <a:spcPts val="0"/>
              </a:spcAft>
              <a:buNone/>
              <a:defRPr/>
            </a:lvl4pPr>
            <a:lvl5pPr lvl="4" rtl="0">
              <a:spcBef>
                <a:spcPts val="1200"/>
              </a:spcBef>
              <a:spcAft>
                <a:spcPts val="0"/>
              </a:spcAft>
              <a:buNone/>
              <a:defRPr/>
            </a:lvl5pPr>
            <a:lvl6pPr lvl="5" rtl="0">
              <a:spcBef>
                <a:spcPts val="1200"/>
              </a:spcBef>
              <a:spcAft>
                <a:spcPts val="0"/>
              </a:spcAft>
              <a:buNone/>
              <a:defRPr/>
            </a:lvl6pPr>
            <a:lvl7pPr lvl="6" rtl="0">
              <a:spcBef>
                <a:spcPts val="1200"/>
              </a:spcBef>
              <a:spcAft>
                <a:spcPts val="0"/>
              </a:spcAft>
              <a:buNone/>
              <a:defRPr/>
            </a:lvl7pPr>
            <a:lvl8pPr lvl="7" rtl="0">
              <a:spcBef>
                <a:spcPts val="1200"/>
              </a:spcBef>
              <a:spcAft>
                <a:spcPts val="0"/>
              </a:spcAft>
              <a:buNone/>
              <a:defRPr/>
            </a:lvl8pPr>
            <a:lvl9pPr lvl="8" rtl="0">
              <a:spcBef>
                <a:spcPts val="1200"/>
              </a:spcBef>
              <a:spcAft>
                <a:spcPts val="1200"/>
              </a:spcAft>
              <a:buNone/>
              <a:defRPr/>
            </a:lvl9pPr>
          </a:lstStyle>
          <a:p/>
        </p:txBody>
      </p:sp>
      <p:sp>
        <p:nvSpPr>
          <p:cNvPr id="53" name="Google Shape;53;p13"/>
          <p:cNvSpPr/>
          <p:nvPr/>
        </p:nvSpPr>
        <p:spPr>
          <a:xfrm>
            <a:off x="8031500" y="180200"/>
            <a:ext cx="984000" cy="687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3"/>
          <p:cNvSpPr txBox="1"/>
          <p:nvPr/>
        </p:nvSpPr>
        <p:spPr>
          <a:xfrm>
            <a:off x="2991750" y="4550400"/>
            <a:ext cx="3160500" cy="3159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800">
                <a:solidFill>
                  <a:srgbClr val="58595B"/>
                </a:solidFill>
                <a:latin typeface="Proxima Nova"/>
                <a:ea typeface="Proxima Nova"/>
                <a:cs typeface="Proxima Nova"/>
                <a:sym typeface="Proxima Nova"/>
              </a:rPr>
              <a:t>Copyright © 2021 Change Research, a Public Benefit Corporation</a:t>
            </a:r>
            <a:endParaRPr sz="800">
              <a:solidFill>
                <a:srgbClr val="58595B"/>
              </a:solidFill>
              <a:latin typeface="Proxima Nova"/>
              <a:ea typeface="Proxima Nova"/>
              <a:cs typeface="Proxima Nova"/>
              <a:sym typeface="Proxima Nova"/>
            </a:endParaRPr>
          </a:p>
        </p:txBody>
      </p:sp>
      <p:pic>
        <p:nvPicPr>
          <p:cNvPr id="55" name="Google Shape;55;p13"/>
          <p:cNvPicPr preferRelativeResize="0"/>
          <p:nvPr/>
        </p:nvPicPr>
        <p:blipFill>
          <a:blip r:embed="rId2">
            <a:alphaModFix/>
          </a:blip>
          <a:stretch>
            <a:fillRect/>
          </a:stretch>
        </p:blipFill>
        <p:spPr>
          <a:xfrm>
            <a:off x="2578012" y="297975"/>
            <a:ext cx="3987964" cy="2610074"/>
          </a:xfrm>
          <a:prstGeom prst="rect">
            <a:avLst/>
          </a:prstGeom>
          <a:noFill/>
          <a:ln>
            <a:noFill/>
          </a:ln>
        </p:spPr>
      </p:pic>
      <p:sp>
        <p:nvSpPr>
          <p:cNvPr id="56" name="Google Shape;56;p13"/>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lvl="0" rtl="0">
              <a:buNone/>
              <a:defRPr sz="1300"/>
            </a:lvl1pPr>
            <a:lvl2pPr lvl="1" rtl="0">
              <a:buNone/>
              <a:defRPr sz="1300"/>
            </a:lvl2pPr>
            <a:lvl3pPr lvl="2" rtl="0">
              <a:buNone/>
              <a:defRPr sz="1300"/>
            </a:lvl3pPr>
            <a:lvl4pPr lvl="3" rtl="0">
              <a:buNone/>
              <a:defRPr sz="1300"/>
            </a:lvl4pPr>
            <a:lvl5pPr lvl="4" rtl="0">
              <a:buNone/>
              <a:defRPr sz="1300"/>
            </a:lvl5pPr>
            <a:lvl6pPr lvl="5" rtl="0">
              <a:buNone/>
              <a:defRPr sz="1300"/>
            </a:lvl6pPr>
            <a:lvl7pPr lvl="6" rtl="0">
              <a:buNone/>
              <a:defRPr sz="1300"/>
            </a:lvl7pPr>
            <a:lvl8pPr lvl="7" rtl="0">
              <a:buNone/>
              <a:defRPr sz="1300"/>
            </a:lvl8pPr>
            <a:lvl9pPr lvl="8" rtl="0">
              <a:buNone/>
              <a:defRPr sz="1300"/>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57" name="Shape 57"/>
        <p:cNvGrpSpPr/>
        <p:nvPr/>
      </p:nvGrpSpPr>
      <p:grpSpPr>
        <a:xfrm>
          <a:off x="0" y="0"/>
          <a:ext cx="0" cy="0"/>
          <a:chOff x="0" y="0"/>
          <a:chExt cx="0" cy="0"/>
        </a:xfrm>
      </p:grpSpPr>
      <p:sp>
        <p:nvSpPr>
          <p:cNvPr id="58" name="Google Shape;58;p14"/>
          <p:cNvSpPr txBox="1"/>
          <p:nvPr>
            <p:ph idx="1" type="body"/>
          </p:nvPr>
        </p:nvSpPr>
        <p:spPr>
          <a:xfrm>
            <a:off x="292725" y="1243750"/>
            <a:ext cx="3515100" cy="3632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59" name="Google Shape;59;p14"/>
          <p:cNvSpPr txBox="1"/>
          <p:nvPr>
            <p:ph type="title"/>
          </p:nvPr>
        </p:nvSpPr>
        <p:spPr>
          <a:xfrm>
            <a:off x="273825" y="274650"/>
            <a:ext cx="7869600" cy="7098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 name="Google Shape;60;p14"/>
          <p:cNvSpPr txBox="1"/>
          <p:nvPr>
            <p:ph idx="2" type="subTitle"/>
          </p:nvPr>
        </p:nvSpPr>
        <p:spPr>
          <a:xfrm>
            <a:off x="273825" y="739350"/>
            <a:ext cx="3871200" cy="320400"/>
          </a:xfrm>
          <a:prstGeom prst="rect">
            <a:avLst/>
          </a:prstGeom>
        </p:spPr>
        <p:txBody>
          <a:bodyPr anchorCtr="0" anchor="t" bIns="91425" lIns="91425" spcFirstLastPara="1" rIns="91425" wrap="square" tIns="91425">
            <a:normAutofit/>
          </a:bodyPr>
          <a:lstStyle>
            <a:lvl1pPr lvl="0" rtl="0">
              <a:spcBef>
                <a:spcPts val="0"/>
              </a:spcBef>
              <a:spcAft>
                <a:spcPts val="0"/>
              </a:spcAft>
              <a:buNone/>
              <a:defRPr b="0" sz="1100">
                <a:solidFill>
                  <a:srgbClr val="58595B"/>
                </a:solidFill>
              </a:defRPr>
            </a:lvl1pPr>
            <a:lvl2pPr lvl="1" rtl="0">
              <a:spcBef>
                <a:spcPts val="1200"/>
              </a:spcBef>
              <a:spcAft>
                <a:spcPts val="0"/>
              </a:spcAft>
              <a:buNone/>
              <a:defRPr b="0" sz="1100">
                <a:solidFill>
                  <a:srgbClr val="58595B"/>
                </a:solidFill>
              </a:defRPr>
            </a:lvl2pPr>
            <a:lvl3pPr lvl="2" rtl="0">
              <a:spcBef>
                <a:spcPts val="1200"/>
              </a:spcBef>
              <a:spcAft>
                <a:spcPts val="0"/>
              </a:spcAft>
              <a:buNone/>
              <a:defRPr b="0" sz="1100">
                <a:solidFill>
                  <a:srgbClr val="58595B"/>
                </a:solidFill>
              </a:defRPr>
            </a:lvl3pPr>
            <a:lvl4pPr lvl="3" rtl="0">
              <a:spcBef>
                <a:spcPts val="1200"/>
              </a:spcBef>
              <a:spcAft>
                <a:spcPts val="0"/>
              </a:spcAft>
              <a:buNone/>
              <a:defRPr b="0" sz="1100">
                <a:solidFill>
                  <a:srgbClr val="58595B"/>
                </a:solidFill>
              </a:defRPr>
            </a:lvl4pPr>
            <a:lvl5pPr lvl="4" rtl="0">
              <a:spcBef>
                <a:spcPts val="1200"/>
              </a:spcBef>
              <a:spcAft>
                <a:spcPts val="0"/>
              </a:spcAft>
              <a:buNone/>
              <a:defRPr b="0" sz="1100">
                <a:solidFill>
                  <a:srgbClr val="58595B"/>
                </a:solidFill>
              </a:defRPr>
            </a:lvl5pPr>
            <a:lvl6pPr lvl="5" rtl="0">
              <a:spcBef>
                <a:spcPts val="1200"/>
              </a:spcBef>
              <a:spcAft>
                <a:spcPts val="0"/>
              </a:spcAft>
              <a:buNone/>
              <a:defRPr b="0" sz="1100">
                <a:solidFill>
                  <a:srgbClr val="58595B"/>
                </a:solidFill>
              </a:defRPr>
            </a:lvl6pPr>
            <a:lvl7pPr lvl="6" rtl="0">
              <a:spcBef>
                <a:spcPts val="1200"/>
              </a:spcBef>
              <a:spcAft>
                <a:spcPts val="0"/>
              </a:spcAft>
              <a:buNone/>
              <a:defRPr b="0" sz="1100">
                <a:solidFill>
                  <a:srgbClr val="58595B"/>
                </a:solidFill>
              </a:defRPr>
            </a:lvl7pPr>
            <a:lvl8pPr lvl="7" rtl="0">
              <a:spcBef>
                <a:spcPts val="1200"/>
              </a:spcBef>
              <a:spcAft>
                <a:spcPts val="0"/>
              </a:spcAft>
              <a:buNone/>
              <a:defRPr b="0" sz="1100">
                <a:solidFill>
                  <a:srgbClr val="58595B"/>
                </a:solidFill>
              </a:defRPr>
            </a:lvl8pPr>
            <a:lvl9pPr lvl="8" rtl="0">
              <a:spcBef>
                <a:spcPts val="1200"/>
              </a:spcBef>
              <a:spcAft>
                <a:spcPts val="1200"/>
              </a:spcAft>
              <a:buNone/>
              <a:defRPr b="0" sz="1100">
                <a:solidFill>
                  <a:srgbClr val="58595B"/>
                </a:solidFill>
              </a:defRPr>
            </a:lvl9pPr>
          </a:lstStyle>
          <a:p/>
        </p:txBody>
      </p:sp>
      <p:sp>
        <p:nvSpPr>
          <p:cNvPr id="61" name="Google Shape;61;p14"/>
          <p:cNvSpPr txBox="1"/>
          <p:nvPr>
            <p:ph idx="3" type="body"/>
          </p:nvPr>
        </p:nvSpPr>
        <p:spPr>
          <a:xfrm>
            <a:off x="4628325" y="1243750"/>
            <a:ext cx="3515100" cy="3632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62" name="Google Shape;62;p14"/>
          <p:cNvSpPr txBox="1"/>
          <p:nvPr>
            <p:ph idx="12" type="sldNum"/>
          </p:nvPr>
        </p:nvSpPr>
        <p:spPr>
          <a:xfrm>
            <a:off x="8466800" y="4749900"/>
            <a:ext cx="548700" cy="393600"/>
          </a:xfrm>
          <a:prstGeom prst="rect">
            <a:avLst/>
          </a:prstGeom>
        </p:spPr>
        <p:txBody>
          <a:bodyPr anchorCtr="0" anchor="t" bIns="91425" lIns="91425" spcFirstLastPara="1" rIns="91425" wrap="square" tIns="91425">
            <a:normAutofit/>
          </a:bodyPr>
          <a:lstStyle>
            <a:lvl1pPr lvl="0" rtl="0">
              <a:buNone/>
              <a:defRPr>
                <a:solidFill>
                  <a:srgbClr val="58595B"/>
                </a:solidFill>
              </a:defRPr>
            </a:lvl1pPr>
            <a:lvl2pPr lvl="1" rtl="0">
              <a:buNone/>
              <a:defRPr>
                <a:solidFill>
                  <a:srgbClr val="58595B"/>
                </a:solidFill>
              </a:defRPr>
            </a:lvl2pPr>
            <a:lvl3pPr lvl="2" rtl="0">
              <a:buNone/>
              <a:defRPr>
                <a:solidFill>
                  <a:srgbClr val="58595B"/>
                </a:solidFill>
              </a:defRPr>
            </a:lvl3pPr>
            <a:lvl4pPr lvl="3" rtl="0">
              <a:buNone/>
              <a:defRPr>
                <a:solidFill>
                  <a:srgbClr val="58595B"/>
                </a:solidFill>
              </a:defRPr>
            </a:lvl4pPr>
            <a:lvl5pPr lvl="4" rtl="0">
              <a:buNone/>
              <a:defRPr>
                <a:solidFill>
                  <a:srgbClr val="58595B"/>
                </a:solidFill>
              </a:defRPr>
            </a:lvl5pPr>
            <a:lvl6pPr lvl="5" rtl="0">
              <a:buNone/>
              <a:defRPr>
                <a:solidFill>
                  <a:srgbClr val="58595B"/>
                </a:solidFill>
              </a:defRPr>
            </a:lvl6pPr>
            <a:lvl7pPr lvl="6" rtl="0">
              <a:buNone/>
              <a:defRPr>
                <a:solidFill>
                  <a:srgbClr val="58595B"/>
                </a:solidFill>
              </a:defRPr>
            </a:lvl7pPr>
            <a:lvl8pPr lvl="7" rtl="0">
              <a:buNone/>
              <a:defRPr>
                <a:solidFill>
                  <a:srgbClr val="58595B"/>
                </a:solidFill>
              </a:defRPr>
            </a:lvl8pPr>
            <a:lvl9pPr lvl="8" rtl="0">
              <a:buNone/>
              <a:defRPr>
                <a:solidFill>
                  <a:srgbClr val="58595B"/>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7">
  <p:cSld name="TITLE_AND_BODY_7">
    <p:spTree>
      <p:nvGrpSpPr>
        <p:cNvPr id="63" name="Shape 63"/>
        <p:cNvGrpSpPr/>
        <p:nvPr/>
      </p:nvGrpSpPr>
      <p:grpSpPr>
        <a:xfrm>
          <a:off x="0" y="0"/>
          <a:ext cx="0" cy="0"/>
          <a:chOff x="0" y="0"/>
          <a:chExt cx="0" cy="0"/>
        </a:xfrm>
      </p:grpSpPr>
      <p:sp>
        <p:nvSpPr>
          <p:cNvPr id="64" name="Google Shape;64;p15"/>
          <p:cNvSpPr txBox="1"/>
          <p:nvPr>
            <p:ph idx="12" type="sldNum"/>
          </p:nvPr>
        </p:nvSpPr>
        <p:spPr>
          <a:xfrm>
            <a:off x="4484637" y="4905375"/>
            <a:ext cx="170100" cy="176100"/>
          </a:xfrm>
          <a:prstGeom prst="rect">
            <a:avLst/>
          </a:prstGeom>
          <a:noFill/>
          <a:ln>
            <a:noFill/>
          </a:ln>
        </p:spPr>
        <p:txBody>
          <a:bodyPr anchorCtr="0" anchor="t" bIns="19050" lIns="19050" spcFirstLastPara="1" rIns="19050" wrap="square" tIns="19050">
            <a:normAutofit/>
          </a:bodyPr>
          <a:lstStyle>
            <a:lvl1pPr indent="0" lvl="0"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2">
    <p:spTree>
      <p:nvGrpSpPr>
        <p:cNvPr id="65" name="Shape 65"/>
        <p:cNvGrpSpPr/>
        <p:nvPr/>
      </p:nvGrpSpPr>
      <p:grpSpPr>
        <a:xfrm>
          <a:off x="0" y="0"/>
          <a:ext cx="0" cy="0"/>
          <a:chOff x="0" y="0"/>
          <a:chExt cx="0" cy="0"/>
        </a:xfrm>
      </p:grpSpPr>
      <p:sp>
        <p:nvSpPr>
          <p:cNvPr id="66" name="Google Shape;66;p16"/>
          <p:cNvSpPr txBox="1"/>
          <p:nvPr>
            <p:ph idx="1" type="body"/>
          </p:nvPr>
        </p:nvSpPr>
        <p:spPr>
          <a:xfrm>
            <a:off x="292725" y="1243750"/>
            <a:ext cx="3515100" cy="3632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67" name="Google Shape;67;p16"/>
          <p:cNvSpPr txBox="1"/>
          <p:nvPr>
            <p:ph type="title"/>
          </p:nvPr>
        </p:nvSpPr>
        <p:spPr>
          <a:xfrm>
            <a:off x="273825" y="274650"/>
            <a:ext cx="7869600" cy="7098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8" name="Google Shape;68;p16"/>
          <p:cNvSpPr txBox="1"/>
          <p:nvPr>
            <p:ph idx="2" type="subTitle"/>
          </p:nvPr>
        </p:nvSpPr>
        <p:spPr>
          <a:xfrm>
            <a:off x="273825" y="739350"/>
            <a:ext cx="3871200" cy="320400"/>
          </a:xfrm>
          <a:prstGeom prst="rect">
            <a:avLst/>
          </a:prstGeom>
        </p:spPr>
        <p:txBody>
          <a:bodyPr anchorCtr="0" anchor="t" bIns="91425" lIns="91425" spcFirstLastPara="1" rIns="91425" wrap="square" tIns="91425">
            <a:normAutofit/>
          </a:bodyPr>
          <a:lstStyle>
            <a:lvl1pPr lvl="0" rtl="0">
              <a:spcBef>
                <a:spcPts val="0"/>
              </a:spcBef>
              <a:spcAft>
                <a:spcPts val="0"/>
              </a:spcAft>
              <a:buNone/>
              <a:defRPr b="0" sz="1100">
                <a:solidFill>
                  <a:srgbClr val="58595B"/>
                </a:solidFill>
              </a:defRPr>
            </a:lvl1pPr>
            <a:lvl2pPr lvl="1" rtl="0">
              <a:spcBef>
                <a:spcPts val="1200"/>
              </a:spcBef>
              <a:spcAft>
                <a:spcPts val="0"/>
              </a:spcAft>
              <a:buNone/>
              <a:defRPr b="0" sz="1100">
                <a:solidFill>
                  <a:srgbClr val="58595B"/>
                </a:solidFill>
              </a:defRPr>
            </a:lvl2pPr>
            <a:lvl3pPr lvl="2" rtl="0">
              <a:spcBef>
                <a:spcPts val="1200"/>
              </a:spcBef>
              <a:spcAft>
                <a:spcPts val="0"/>
              </a:spcAft>
              <a:buNone/>
              <a:defRPr b="0" sz="1100">
                <a:solidFill>
                  <a:srgbClr val="58595B"/>
                </a:solidFill>
              </a:defRPr>
            </a:lvl3pPr>
            <a:lvl4pPr lvl="3" rtl="0">
              <a:spcBef>
                <a:spcPts val="1200"/>
              </a:spcBef>
              <a:spcAft>
                <a:spcPts val="0"/>
              </a:spcAft>
              <a:buNone/>
              <a:defRPr b="0" sz="1100">
                <a:solidFill>
                  <a:srgbClr val="58595B"/>
                </a:solidFill>
              </a:defRPr>
            </a:lvl4pPr>
            <a:lvl5pPr lvl="4" rtl="0">
              <a:spcBef>
                <a:spcPts val="1200"/>
              </a:spcBef>
              <a:spcAft>
                <a:spcPts val="0"/>
              </a:spcAft>
              <a:buNone/>
              <a:defRPr b="0" sz="1100">
                <a:solidFill>
                  <a:srgbClr val="58595B"/>
                </a:solidFill>
              </a:defRPr>
            </a:lvl5pPr>
            <a:lvl6pPr lvl="5" rtl="0">
              <a:spcBef>
                <a:spcPts val="1200"/>
              </a:spcBef>
              <a:spcAft>
                <a:spcPts val="0"/>
              </a:spcAft>
              <a:buNone/>
              <a:defRPr b="0" sz="1100">
                <a:solidFill>
                  <a:srgbClr val="58595B"/>
                </a:solidFill>
              </a:defRPr>
            </a:lvl6pPr>
            <a:lvl7pPr lvl="6" rtl="0">
              <a:spcBef>
                <a:spcPts val="1200"/>
              </a:spcBef>
              <a:spcAft>
                <a:spcPts val="0"/>
              </a:spcAft>
              <a:buNone/>
              <a:defRPr b="0" sz="1100">
                <a:solidFill>
                  <a:srgbClr val="58595B"/>
                </a:solidFill>
              </a:defRPr>
            </a:lvl7pPr>
            <a:lvl8pPr lvl="7" rtl="0">
              <a:spcBef>
                <a:spcPts val="1200"/>
              </a:spcBef>
              <a:spcAft>
                <a:spcPts val="0"/>
              </a:spcAft>
              <a:buNone/>
              <a:defRPr b="0" sz="1100">
                <a:solidFill>
                  <a:srgbClr val="58595B"/>
                </a:solidFill>
              </a:defRPr>
            </a:lvl8pPr>
            <a:lvl9pPr lvl="8" rtl="0">
              <a:spcBef>
                <a:spcPts val="1200"/>
              </a:spcBef>
              <a:spcAft>
                <a:spcPts val="1200"/>
              </a:spcAft>
              <a:buNone/>
              <a:defRPr b="0" sz="1100">
                <a:solidFill>
                  <a:srgbClr val="58595B"/>
                </a:solidFill>
              </a:defRPr>
            </a:lvl9pPr>
          </a:lstStyle>
          <a:p/>
        </p:txBody>
      </p:sp>
      <p:sp>
        <p:nvSpPr>
          <p:cNvPr id="69" name="Google Shape;69;p16"/>
          <p:cNvSpPr txBox="1"/>
          <p:nvPr>
            <p:ph idx="3" type="body"/>
          </p:nvPr>
        </p:nvSpPr>
        <p:spPr>
          <a:xfrm>
            <a:off x="4628325" y="1243750"/>
            <a:ext cx="3515100" cy="3632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70" name="Google Shape;70;p16"/>
          <p:cNvSpPr txBox="1"/>
          <p:nvPr>
            <p:ph idx="12" type="sldNum"/>
          </p:nvPr>
        </p:nvSpPr>
        <p:spPr>
          <a:xfrm>
            <a:off x="8466800" y="4749900"/>
            <a:ext cx="548700" cy="393600"/>
          </a:xfrm>
          <a:prstGeom prst="rect">
            <a:avLst/>
          </a:prstGeom>
        </p:spPr>
        <p:txBody>
          <a:bodyPr anchorCtr="0" anchor="t" bIns="91425" lIns="91425" spcFirstLastPara="1" rIns="91425" wrap="square" tIns="91425">
            <a:normAutofit/>
          </a:bodyPr>
          <a:lstStyle>
            <a:lvl1pPr lvl="0" rtl="0">
              <a:buNone/>
              <a:defRPr>
                <a:solidFill>
                  <a:srgbClr val="58595B"/>
                </a:solidFill>
              </a:defRPr>
            </a:lvl1pPr>
            <a:lvl2pPr lvl="1" rtl="0">
              <a:buNone/>
              <a:defRPr>
                <a:solidFill>
                  <a:srgbClr val="58595B"/>
                </a:solidFill>
              </a:defRPr>
            </a:lvl2pPr>
            <a:lvl3pPr lvl="2" rtl="0">
              <a:buNone/>
              <a:defRPr>
                <a:solidFill>
                  <a:srgbClr val="58595B"/>
                </a:solidFill>
              </a:defRPr>
            </a:lvl3pPr>
            <a:lvl4pPr lvl="3" rtl="0">
              <a:buNone/>
              <a:defRPr>
                <a:solidFill>
                  <a:srgbClr val="58595B"/>
                </a:solidFill>
              </a:defRPr>
            </a:lvl4pPr>
            <a:lvl5pPr lvl="4" rtl="0">
              <a:buNone/>
              <a:defRPr>
                <a:solidFill>
                  <a:srgbClr val="58595B"/>
                </a:solidFill>
              </a:defRPr>
            </a:lvl5pPr>
            <a:lvl6pPr lvl="5" rtl="0">
              <a:buNone/>
              <a:defRPr>
                <a:solidFill>
                  <a:srgbClr val="58595B"/>
                </a:solidFill>
              </a:defRPr>
            </a:lvl6pPr>
            <a:lvl7pPr lvl="6" rtl="0">
              <a:buNone/>
              <a:defRPr>
                <a:solidFill>
                  <a:srgbClr val="58595B"/>
                </a:solidFill>
              </a:defRPr>
            </a:lvl7pPr>
            <a:lvl8pPr lvl="7" rtl="0">
              <a:buNone/>
              <a:defRPr>
                <a:solidFill>
                  <a:srgbClr val="58595B"/>
                </a:solidFill>
              </a:defRPr>
            </a:lvl8pPr>
            <a:lvl9pPr lvl="8" rtl="0">
              <a:buNone/>
              <a:defRPr>
                <a:solidFill>
                  <a:srgbClr val="58595B"/>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p:cSld name="Photo">
    <p:spTree>
      <p:nvGrpSpPr>
        <p:cNvPr id="71" name="Shape 71"/>
        <p:cNvGrpSpPr/>
        <p:nvPr/>
      </p:nvGrpSpPr>
      <p:grpSpPr>
        <a:xfrm>
          <a:off x="0" y="0"/>
          <a:ext cx="0" cy="0"/>
          <a:chOff x="0" y="0"/>
          <a:chExt cx="0" cy="0"/>
        </a:xfrm>
      </p:grpSpPr>
      <p:sp>
        <p:nvSpPr>
          <p:cNvPr id="72" name="Google Shape;72;p17"/>
          <p:cNvSpPr/>
          <p:nvPr>
            <p:ph idx="2" type="pic"/>
          </p:nvPr>
        </p:nvSpPr>
        <p:spPr>
          <a:xfrm>
            <a:off x="0" y="0"/>
            <a:ext cx="9144000" cy="5143500"/>
          </a:xfrm>
          <a:prstGeom prst="rect">
            <a:avLst/>
          </a:prstGeom>
          <a:noFill/>
          <a:ln>
            <a:noFill/>
          </a:ln>
        </p:spPr>
        <p:txBody>
          <a:bodyPr anchorCtr="0" anchor="t" bIns="34275" lIns="34275" spcFirstLastPara="1" rIns="34275" wrap="square" tIns="34275">
            <a:noAutofit/>
          </a:bodyPr>
          <a:lstStyle>
            <a:lvl1pPr indent="-158750" lvl="0" marL="241300" marR="0" rtl="0" algn="l">
              <a:lnSpc>
                <a:spcPct val="100000"/>
              </a:lnSpc>
              <a:spcBef>
                <a:spcPts val="2200"/>
              </a:spcBef>
              <a:spcAft>
                <a:spcPts val="0"/>
              </a:spcAft>
              <a:buClr>
                <a:srgbClr val="000000"/>
              </a:buClr>
              <a:buSzPts val="1500"/>
              <a:buFont typeface="Helvetica Neue Light"/>
              <a:buChar char="•"/>
              <a:defRPr b="0" i="0" sz="2000" u="none" cap="none" strike="noStrike">
                <a:solidFill>
                  <a:srgbClr val="000000"/>
                </a:solidFill>
                <a:latin typeface="Helvetica Neue Light"/>
                <a:ea typeface="Helvetica Neue Light"/>
                <a:cs typeface="Helvetica Neue Light"/>
                <a:sym typeface="Helvetica Neue Light"/>
              </a:defRPr>
            </a:lvl1pPr>
            <a:lvl2pPr indent="-158750" lvl="1" marL="482600" marR="0" rtl="0" algn="l">
              <a:lnSpc>
                <a:spcPct val="100000"/>
              </a:lnSpc>
              <a:spcBef>
                <a:spcPts val="2200"/>
              </a:spcBef>
              <a:spcAft>
                <a:spcPts val="0"/>
              </a:spcAft>
              <a:buClr>
                <a:srgbClr val="000000"/>
              </a:buClr>
              <a:buSzPts val="1500"/>
              <a:buFont typeface="Helvetica Neue Light"/>
              <a:buChar char="•"/>
              <a:defRPr b="0" i="0" sz="2000" u="none" cap="none" strike="noStrike">
                <a:solidFill>
                  <a:srgbClr val="000000"/>
                </a:solidFill>
                <a:latin typeface="Helvetica Neue Light"/>
                <a:ea typeface="Helvetica Neue Light"/>
                <a:cs typeface="Helvetica Neue Light"/>
                <a:sym typeface="Helvetica Neue Light"/>
              </a:defRPr>
            </a:lvl2pPr>
            <a:lvl3pPr indent="-146050" lvl="2" marL="711200" marR="0" rtl="0" algn="l">
              <a:lnSpc>
                <a:spcPct val="100000"/>
              </a:lnSpc>
              <a:spcBef>
                <a:spcPts val="2200"/>
              </a:spcBef>
              <a:spcAft>
                <a:spcPts val="0"/>
              </a:spcAft>
              <a:buClr>
                <a:srgbClr val="000000"/>
              </a:buClr>
              <a:buSzPts val="1500"/>
              <a:buFont typeface="Helvetica Neue Light"/>
              <a:buChar char="•"/>
              <a:defRPr b="0" i="0" sz="2000" u="none" cap="none" strike="noStrike">
                <a:solidFill>
                  <a:srgbClr val="000000"/>
                </a:solidFill>
                <a:latin typeface="Helvetica Neue Light"/>
                <a:ea typeface="Helvetica Neue Light"/>
                <a:cs typeface="Helvetica Neue Light"/>
                <a:sym typeface="Helvetica Neue Light"/>
              </a:defRPr>
            </a:lvl3pPr>
            <a:lvl4pPr indent="-146050" lvl="3" marL="952500" marR="0" rtl="0" algn="l">
              <a:lnSpc>
                <a:spcPct val="100000"/>
              </a:lnSpc>
              <a:spcBef>
                <a:spcPts val="2200"/>
              </a:spcBef>
              <a:spcAft>
                <a:spcPts val="0"/>
              </a:spcAft>
              <a:buClr>
                <a:srgbClr val="000000"/>
              </a:buClr>
              <a:buSzPts val="1500"/>
              <a:buFont typeface="Helvetica Neue Light"/>
              <a:buChar char="•"/>
              <a:defRPr b="0" i="0" sz="2000" u="none" cap="none" strike="noStrike">
                <a:solidFill>
                  <a:srgbClr val="000000"/>
                </a:solidFill>
                <a:latin typeface="Helvetica Neue Light"/>
                <a:ea typeface="Helvetica Neue Light"/>
                <a:cs typeface="Helvetica Neue Light"/>
                <a:sym typeface="Helvetica Neue Light"/>
              </a:defRPr>
            </a:lvl4pPr>
            <a:lvl5pPr indent="-158750" lvl="4" marL="1193800" marR="0" rtl="0" algn="l">
              <a:lnSpc>
                <a:spcPct val="100000"/>
              </a:lnSpc>
              <a:spcBef>
                <a:spcPts val="2200"/>
              </a:spcBef>
              <a:spcAft>
                <a:spcPts val="0"/>
              </a:spcAft>
              <a:buClr>
                <a:srgbClr val="000000"/>
              </a:buClr>
              <a:buSzPts val="1500"/>
              <a:buFont typeface="Helvetica Neue Light"/>
              <a:buChar char="•"/>
              <a:defRPr b="0" i="0" sz="2000" u="none" cap="none" strike="noStrike">
                <a:solidFill>
                  <a:srgbClr val="000000"/>
                </a:solidFill>
                <a:latin typeface="Helvetica Neue Light"/>
                <a:ea typeface="Helvetica Neue Light"/>
                <a:cs typeface="Helvetica Neue Light"/>
                <a:sym typeface="Helvetica Neue Light"/>
              </a:defRPr>
            </a:lvl5pPr>
            <a:lvl6pPr indent="-158750" lvl="5" marL="1435100" marR="0" rtl="0" algn="l">
              <a:lnSpc>
                <a:spcPct val="100000"/>
              </a:lnSpc>
              <a:spcBef>
                <a:spcPts val="2200"/>
              </a:spcBef>
              <a:spcAft>
                <a:spcPts val="0"/>
              </a:spcAft>
              <a:buClr>
                <a:srgbClr val="000000"/>
              </a:buClr>
              <a:buSzPts val="1500"/>
              <a:buFont typeface="Helvetica Neue Light"/>
              <a:buChar char="•"/>
              <a:defRPr b="0" i="0" sz="2000" u="none" cap="none" strike="noStrike">
                <a:solidFill>
                  <a:srgbClr val="000000"/>
                </a:solidFill>
                <a:latin typeface="Helvetica Neue Light"/>
                <a:ea typeface="Helvetica Neue Light"/>
                <a:cs typeface="Helvetica Neue Light"/>
                <a:sym typeface="Helvetica Neue Light"/>
              </a:defRPr>
            </a:lvl6pPr>
            <a:lvl7pPr indent="-146050" lvl="6" marL="1663700" marR="0" rtl="0" algn="l">
              <a:lnSpc>
                <a:spcPct val="100000"/>
              </a:lnSpc>
              <a:spcBef>
                <a:spcPts val="2200"/>
              </a:spcBef>
              <a:spcAft>
                <a:spcPts val="0"/>
              </a:spcAft>
              <a:buClr>
                <a:srgbClr val="000000"/>
              </a:buClr>
              <a:buSzPts val="1500"/>
              <a:buFont typeface="Helvetica Neue Light"/>
              <a:buChar char="•"/>
              <a:defRPr b="0" i="0" sz="2000" u="none" cap="none" strike="noStrike">
                <a:solidFill>
                  <a:srgbClr val="000000"/>
                </a:solidFill>
                <a:latin typeface="Helvetica Neue Light"/>
                <a:ea typeface="Helvetica Neue Light"/>
                <a:cs typeface="Helvetica Neue Light"/>
                <a:sym typeface="Helvetica Neue Light"/>
              </a:defRPr>
            </a:lvl7pPr>
            <a:lvl8pPr indent="-146050" lvl="7" marL="1905000" marR="0" rtl="0" algn="l">
              <a:lnSpc>
                <a:spcPct val="100000"/>
              </a:lnSpc>
              <a:spcBef>
                <a:spcPts val="2200"/>
              </a:spcBef>
              <a:spcAft>
                <a:spcPts val="0"/>
              </a:spcAft>
              <a:buClr>
                <a:srgbClr val="000000"/>
              </a:buClr>
              <a:buSzPts val="1500"/>
              <a:buFont typeface="Helvetica Neue Light"/>
              <a:buChar char="•"/>
              <a:defRPr b="0" i="0" sz="2000" u="none" cap="none" strike="noStrike">
                <a:solidFill>
                  <a:srgbClr val="000000"/>
                </a:solidFill>
                <a:latin typeface="Helvetica Neue Light"/>
                <a:ea typeface="Helvetica Neue Light"/>
                <a:cs typeface="Helvetica Neue Light"/>
                <a:sym typeface="Helvetica Neue Light"/>
              </a:defRPr>
            </a:lvl8pPr>
            <a:lvl9pPr indent="-158750" lvl="8" marL="2146300" marR="0" rtl="0" algn="l">
              <a:lnSpc>
                <a:spcPct val="100000"/>
              </a:lnSpc>
              <a:spcBef>
                <a:spcPts val="2200"/>
              </a:spcBef>
              <a:spcAft>
                <a:spcPts val="0"/>
              </a:spcAft>
              <a:buClr>
                <a:srgbClr val="000000"/>
              </a:buClr>
              <a:buSzPts val="1500"/>
              <a:buFont typeface="Helvetica Neue Light"/>
              <a:buChar char="•"/>
              <a:defRPr b="0" i="0" sz="2000" u="none" cap="none" strike="noStrike">
                <a:solidFill>
                  <a:srgbClr val="000000"/>
                </a:solidFill>
                <a:latin typeface="Helvetica Neue Light"/>
                <a:ea typeface="Helvetica Neue Light"/>
                <a:cs typeface="Helvetica Neue Light"/>
                <a:sym typeface="Helvetica Neue Light"/>
              </a:defRPr>
            </a:lvl9pPr>
          </a:lstStyle>
          <a:p/>
        </p:txBody>
      </p:sp>
      <p:sp>
        <p:nvSpPr>
          <p:cNvPr id="73" name="Google Shape;73;p17"/>
          <p:cNvSpPr txBox="1"/>
          <p:nvPr>
            <p:ph idx="12" type="sldNum"/>
          </p:nvPr>
        </p:nvSpPr>
        <p:spPr>
          <a:xfrm>
            <a:off x="4484637" y="4905375"/>
            <a:ext cx="170100" cy="176100"/>
          </a:xfrm>
          <a:prstGeom prst="rect">
            <a:avLst/>
          </a:prstGeom>
          <a:noFill/>
          <a:ln>
            <a:noFill/>
          </a:ln>
        </p:spPr>
        <p:txBody>
          <a:bodyPr anchorCtr="0" anchor="t" bIns="19050" lIns="19050" spcFirstLastPara="1" rIns="19050" wrap="square" tIns="19050">
            <a:normAutofit/>
          </a:bodyPr>
          <a:lstStyle>
            <a:lvl1pPr indent="0" lvl="0"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3">
  <p:cSld name="TITLE_AND_BODY_3">
    <p:spTree>
      <p:nvGrpSpPr>
        <p:cNvPr id="74" name="Shape 74"/>
        <p:cNvGrpSpPr/>
        <p:nvPr/>
      </p:nvGrpSpPr>
      <p:grpSpPr>
        <a:xfrm>
          <a:off x="0" y="0"/>
          <a:ext cx="0" cy="0"/>
          <a:chOff x="0" y="0"/>
          <a:chExt cx="0" cy="0"/>
        </a:xfrm>
      </p:grpSpPr>
      <p:sp>
        <p:nvSpPr>
          <p:cNvPr id="75" name="Google Shape;75;p18"/>
          <p:cNvSpPr txBox="1"/>
          <p:nvPr>
            <p:ph idx="12" type="sldNum"/>
          </p:nvPr>
        </p:nvSpPr>
        <p:spPr>
          <a:xfrm>
            <a:off x="4484637" y="4905375"/>
            <a:ext cx="170100" cy="176100"/>
          </a:xfrm>
          <a:prstGeom prst="rect">
            <a:avLst/>
          </a:prstGeom>
          <a:noFill/>
          <a:ln>
            <a:noFill/>
          </a:ln>
        </p:spPr>
        <p:txBody>
          <a:bodyPr anchorCtr="0" anchor="t" bIns="19050" lIns="19050" spcFirstLastPara="1" rIns="19050" wrap="square" tIns="19050">
            <a:normAutofit/>
          </a:bodyPr>
          <a:lstStyle>
            <a:lvl1pPr indent="0" lvl="0"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highlight - right">
  <p:cSld name="CUSTOM_23">
    <p:spTree>
      <p:nvGrpSpPr>
        <p:cNvPr id="76" name="Shape 76"/>
        <p:cNvGrpSpPr/>
        <p:nvPr/>
      </p:nvGrpSpPr>
      <p:grpSpPr>
        <a:xfrm>
          <a:off x="0" y="0"/>
          <a:ext cx="0" cy="0"/>
          <a:chOff x="0" y="0"/>
          <a:chExt cx="0" cy="0"/>
        </a:xfrm>
      </p:grpSpPr>
      <p:sp>
        <p:nvSpPr>
          <p:cNvPr id="77" name="Google Shape;77;p19"/>
          <p:cNvSpPr txBox="1"/>
          <p:nvPr>
            <p:ph type="title"/>
          </p:nvPr>
        </p:nvSpPr>
        <p:spPr>
          <a:xfrm>
            <a:off x="273825" y="274650"/>
            <a:ext cx="7869600" cy="7098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8" name="Google Shape;78;p19"/>
          <p:cNvSpPr txBox="1"/>
          <p:nvPr>
            <p:ph idx="1" type="subTitle"/>
          </p:nvPr>
        </p:nvSpPr>
        <p:spPr>
          <a:xfrm>
            <a:off x="273825" y="739350"/>
            <a:ext cx="3871200" cy="320400"/>
          </a:xfrm>
          <a:prstGeom prst="rect">
            <a:avLst/>
          </a:prstGeom>
        </p:spPr>
        <p:txBody>
          <a:bodyPr anchorCtr="0" anchor="t" bIns="91425" lIns="91425" spcFirstLastPara="1" rIns="91425" wrap="square" tIns="91425">
            <a:normAutofit/>
          </a:bodyPr>
          <a:lstStyle>
            <a:lvl1pPr lvl="0" rtl="0">
              <a:spcBef>
                <a:spcPts val="0"/>
              </a:spcBef>
              <a:spcAft>
                <a:spcPts val="0"/>
              </a:spcAft>
              <a:buNone/>
              <a:defRPr b="0" sz="1100">
                <a:solidFill>
                  <a:srgbClr val="58595B"/>
                </a:solidFill>
              </a:defRPr>
            </a:lvl1pPr>
            <a:lvl2pPr lvl="1" rtl="0">
              <a:spcBef>
                <a:spcPts val="1200"/>
              </a:spcBef>
              <a:spcAft>
                <a:spcPts val="0"/>
              </a:spcAft>
              <a:buNone/>
              <a:defRPr b="0" sz="1100">
                <a:solidFill>
                  <a:srgbClr val="58595B"/>
                </a:solidFill>
              </a:defRPr>
            </a:lvl2pPr>
            <a:lvl3pPr lvl="2" rtl="0">
              <a:spcBef>
                <a:spcPts val="1200"/>
              </a:spcBef>
              <a:spcAft>
                <a:spcPts val="0"/>
              </a:spcAft>
              <a:buNone/>
              <a:defRPr b="0" sz="1100">
                <a:solidFill>
                  <a:srgbClr val="58595B"/>
                </a:solidFill>
              </a:defRPr>
            </a:lvl3pPr>
            <a:lvl4pPr lvl="3" rtl="0">
              <a:spcBef>
                <a:spcPts val="1200"/>
              </a:spcBef>
              <a:spcAft>
                <a:spcPts val="0"/>
              </a:spcAft>
              <a:buNone/>
              <a:defRPr b="0" sz="1100">
                <a:solidFill>
                  <a:srgbClr val="58595B"/>
                </a:solidFill>
              </a:defRPr>
            </a:lvl4pPr>
            <a:lvl5pPr lvl="4" rtl="0">
              <a:spcBef>
                <a:spcPts val="1200"/>
              </a:spcBef>
              <a:spcAft>
                <a:spcPts val="0"/>
              </a:spcAft>
              <a:buNone/>
              <a:defRPr b="0" sz="1100">
                <a:solidFill>
                  <a:srgbClr val="58595B"/>
                </a:solidFill>
              </a:defRPr>
            </a:lvl5pPr>
            <a:lvl6pPr lvl="5" rtl="0">
              <a:spcBef>
                <a:spcPts val="1200"/>
              </a:spcBef>
              <a:spcAft>
                <a:spcPts val="0"/>
              </a:spcAft>
              <a:buNone/>
              <a:defRPr b="0" sz="1100">
                <a:solidFill>
                  <a:srgbClr val="58595B"/>
                </a:solidFill>
              </a:defRPr>
            </a:lvl6pPr>
            <a:lvl7pPr lvl="6" rtl="0">
              <a:spcBef>
                <a:spcPts val="1200"/>
              </a:spcBef>
              <a:spcAft>
                <a:spcPts val="0"/>
              </a:spcAft>
              <a:buNone/>
              <a:defRPr b="0" sz="1100">
                <a:solidFill>
                  <a:srgbClr val="58595B"/>
                </a:solidFill>
              </a:defRPr>
            </a:lvl7pPr>
            <a:lvl8pPr lvl="7" rtl="0">
              <a:spcBef>
                <a:spcPts val="1200"/>
              </a:spcBef>
              <a:spcAft>
                <a:spcPts val="0"/>
              </a:spcAft>
              <a:buNone/>
              <a:defRPr b="0" sz="1100">
                <a:solidFill>
                  <a:srgbClr val="58595B"/>
                </a:solidFill>
              </a:defRPr>
            </a:lvl8pPr>
            <a:lvl9pPr lvl="8" rtl="0">
              <a:spcBef>
                <a:spcPts val="1200"/>
              </a:spcBef>
              <a:spcAft>
                <a:spcPts val="1200"/>
              </a:spcAft>
              <a:buNone/>
              <a:defRPr b="0" sz="1100">
                <a:solidFill>
                  <a:srgbClr val="58595B"/>
                </a:solidFill>
              </a:defRPr>
            </a:lvl9pPr>
          </a:lstStyle>
          <a:p/>
        </p:txBody>
      </p:sp>
      <p:sp>
        <p:nvSpPr>
          <p:cNvPr id="79" name="Google Shape;79;p19"/>
          <p:cNvSpPr/>
          <p:nvPr/>
        </p:nvSpPr>
        <p:spPr>
          <a:xfrm>
            <a:off x="5298375" y="1224200"/>
            <a:ext cx="4347900" cy="4347900"/>
          </a:xfrm>
          <a:prstGeom prst="ellipse">
            <a:avLst/>
          </a:prstGeom>
          <a:solidFill>
            <a:srgbClr val="139AD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9"/>
          <p:cNvSpPr txBox="1"/>
          <p:nvPr>
            <p:ph idx="2" type="body"/>
          </p:nvPr>
        </p:nvSpPr>
        <p:spPr>
          <a:xfrm>
            <a:off x="273825" y="1594275"/>
            <a:ext cx="4973400" cy="3260100"/>
          </a:xfrm>
          <a:prstGeom prst="rect">
            <a:avLst/>
          </a:prstGeom>
        </p:spPr>
        <p:txBody>
          <a:bodyPr anchorCtr="0" anchor="t" bIns="91425" lIns="91425" spcFirstLastPara="1" rIns="91425" wrap="square" tIns="91425">
            <a:normAutofit/>
          </a:bodyPr>
          <a:lstStyle>
            <a:lvl1pPr indent="-298450" lvl="0" marL="457200" rtl="0">
              <a:lnSpc>
                <a:spcPct val="115000"/>
              </a:lnSpc>
              <a:spcBef>
                <a:spcPts val="0"/>
              </a:spcBef>
              <a:spcAft>
                <a:spcPts val="0"/>
              </a:spcAft>
              <a:buClr>
                <a:srgbClr val="58595B"/>
              </a:buClr>
              <a:buSzPts val="1100"/>
              <a:buFont typeface="Proxima Nova"/>
              <a:buChar char="●"/>
              <a:defRPr sz="1100">
                <a:solidFill>
                  <a:srgbClr val="58595B"/>
                </a:solidFill>
                <a:latin typeface="Proxima Nova"/>
                <a:ea typeface="Proxima Nova"/>
                <a:cs typeface="Proxima Nova"/>
                <a:sym typeface="Proxima Nova"/>
              </a:defRPr>
            </a:lvl1pPr>
            <a:lvl2pPr indent="-298450" lvl="1" marL="914400" rtl="0">
              <a:lnSpc>
                <a:spcPct val="115000"/>
              </a:lnSpc>
              <a:spcBef>
                <a:spcPts val="1600"/>
              </a:spcBef>
              <a:spcAft>
                <a:spcPts val="0"/>
              </a:spcAft>
              <a:buClr>
                <a:srgbClr val="58595B"/>
              </a:buClr>
              <a:buSzPts val="1100"/>
              <a:buFont typeface="Proxima Nova"/>
              <a:buChar char="○"/>
              <a:defRPr sz="1100">
                <a:solidFill>
                  <a:srgbClr val="58595B"/>
                </a:solidFill>
                <a:latin typeface="Proxima Nova"/>
                <a:ea typeface="Proxima Nova"/>
                <a:cs typeface="Proxima Nova"/>
                <a:sym typeface="Proxima Nova"/>
              </a:defRPr>
            </a:lvl2pPr>
            <a:lvl3pPr indent="-298450" lvl="2" marL="1371600" rtl="0">
              <a:lnSpc>
                <a:spcPct val="115000"/>
              </a:lnSpc>
              <a:spcBef>
                <a:spcPts val="1600"/>
              </a:spcBef>
              <a:spcAft>
                <a:spcPts val="0"/>
              </a:spcAft>
              <a:buClr>
                <a:srgbClr val="58595B"/>
              </a:buClr>
              <a:buSzPts val="1100"/>
              <a:buFont typeface="Proxima Nova"/>
              <a:buChar char="■"/>
              <a:defRPr sz="1100">
                <a:solidFill>
                  <a:srgbClr val="58595B"/>
                </a:solidFill>
                <a:latin typeface="Proxima Nova"/>
                <a:ea typeface="Proxima Nova"/>
                <a:cs typeface="Proxima Nova"/>
                <a:sym typeface="Proxima Nova"/>
              </a:defRPr>
            </a:lvl3pPr>
            <a:lvl4pPr indent="-298450" lvl="3" marL="1828800" rtl="0">
              <a:lnSpc>
                <a:spcPct val="115000"/>
              </a:lnSpc>
              <a:spcBef>
                <a:spcPts val="1600"/>
              </a:spcBef>
              <a:spcAft>
                <a:spcPts val="0"/>
              </a:spcAft>
              <a:buClr>
                <a:srgbClr val="58595B"/>
              </a:buClr>
              <a:buSzPts val="1100"/>
              <a:buFont typeface="Proxima Nova"/>
              <a:buChar char="●"/>
              <a:defRPr sz="1100">
                <a:solidFill>
                  <a:srgbClr val="58595B"/>
                </a:solidFill>
                <a:latin typeface="Proxima Nova"/>
                <a:ea typeface="Proxima Nova"/>
                <a:cs typeface="Proxima Nova"/>
                <a:sym typeface="Proxima Nova"/>
              </a:defRPr>
            </a:lvl4pPr>
            <a:lvl5pPr indent="-298450" lvl="4" marL="2286000" rtl="0">
              <a:lnSpc>
                <a:spcPct val="115000"/>
              </a:lnSpc>
              <a:spcBef>
                <a:spcPts val="1600"/>
              </a:spcBef>
              <a:spcAft>
                <a:spcPts val="0"/>
              </a:spcAft>
              <a:buClr>
                <a:srgbClr val="58595B"/>
              </a:buClr>
              <a:buSzPts val="1100"/>
              <a:buFont typeface="Proxima Nova"/>
              <a:buChar char="○"/>
              <a:defRPr sz="1100">
                <a:solidFill>
                  <a:srgbClr val="58595B"/>
                </a:solidFill>
                <a:latin typeface="Proxima Nova"/>
                <a:ea typeface="Proxima Nova"/>
                <a:cs typeface="Proxima Nova"/>
                <a:sym typeface="Proxima Nova"/>
              </a:defRPr>
            </a:lvl5pPr>
            <a:lvl6pPr indent="-298450" lvl="5" marL="2743200" rtl="0">
              <a:lnSpc>
                <a:spcPct val="115000"/>
              </a:lnSpc>
              <a:spcBef>
                <a:spcPts val="1600"/>
              </a:spcBef>
              <a:spcAft>
                <a:spcPts val="0"/>
              </a:spcAft>
              <a:buClr>
                <a:srgbClr val="58595B"/>
              </a:buClr>
              <a:buSzPts val="1100"/>
              <a:buFont typeface="Proxima Nova"/>
              <a:buChar char="■"/>
              <a:defRPr sz="1100">
                <a:solidFill>
                  <a:srgbClr val="58595B"/>
                </a:solidFill>
                <a:latin typeface="Proxima Nova"/>
                <a:ea typeface="Proxima Nova"/>
                <a:cs typeface="Proxima Nova"/>
                <a:sym typeface="Proxima Nova"/>
              </a:defRPr>
            </a:lvl6pPr>
            <a:lvl7pPr indent="-298450" lvl="6" marL="3200400" rtl="0">
              <a:lnSpc>
                <a:spcPct val="115000"/>
              </a:lnSpc>
              <a:spcBef>
                <a:spcPts val="1600"/>
              </a:spcBef>
              <a:spcAft>
                <a:spcPts val="0"/>
              </a:spcAft>
              <a:buClr>
                <a:srgbClr val="58595B"/>
              </a:buClr>
              <a:buSzPts val="1100"/>
              <a:buFont typeface="Proxima Nova"/>
              <a:buChar char="●"/>
              <a:defRPr sz="1100">
                <a:solidFill>
                  <a:srgbClr val="58595B"/>
                </a:solidFill>
                <a:latin typeface="Proxima Nova"/>
                <a:ea typeface="Proxima Nova"/>
                <a:cs typeface="Proxima Nova"/>
                <a:sym typeface="Proxima Nova"/>
              </a:defRPr>
            </a:lvl7pPr>
            <a:lvl8pPr indent="-298450" lvl="7" marL="3657600" rtl="0">
              <a:lnSpc>
                <a:spcPct val="115000"/>
              </a:lnSpc>
              <a:spcBef>
                <a:spcPts val="1600"/>
              </a:spcBef>
              <a:spcAft>
                <a:spcPts val="0"/>
              </a:spcAft>
              <a:buClr>
                <a:srgbClr val="58595B"/>
              </a:buClr>
              <a:buSzPts val="1100"/>
              <a:buFont typeface="Proxima Nova"/>
              <a:buChar char="○"/>
              <a:defRPr sz="1100">
                <a:solidFill>
                  <a:srgbClr val="58595B"/>
                </a:solidFill>
                <a:latin typeface="Proxima Nova"/>
                <a:ea typeface="Proxima Nova"/>
                <a:cs typeface="Proxima Nova"/>
                <a:sym typeface="Proxima Nova"/>
              </a:defRPr>
            </a:lvl8pPr>
            <a:lvl9pPr indent="-298450" lvl="8" marL="4114800" rtl="0">
              <a:lnSpc>
                <a:spcPct val="115000"/>
              </a:lnSpc>
              <a:spcBef>
                <a:spcPts val="1600"/>
              </a:spcBef>
              <a:spcAft>
                <a:spcPts val="1600"/>
              </a:spcAft>
              <a:buClr>
                <a:srgbClr val="58595B"/>
              </a:buClr>
              <a:buSzPts val="1100"/>
              <a:buFont typeface="Proxima Nova"/>
              <a:buChar char="■"/>
              <a:defRPr sz="1100">
                <a:solidFill>
                  <a:srgbClr val="58595B"/>
                </a:solidFill>
                <a:latin typeface="Proxima Nova"/>
                <a:ea typeface="Proxima Nova"/>
                <a:cs typeface="Proxima Nova"/>
                <a:sym typeface="Proxima Nova"/>
              </a:defRPr>
            </a:lvl9pPr>
          </a:lstStyle>
          <a:p/>
        </p:txBody>
      </p:sp>
      <p:sp>
        <p:nvSpPr>
          <p:cNvPr id="81" name="Google Shape;81;p19"/>
          <p:cNvSpPr txBox="1"/>
          <p:nvPr>
            <p:ph idx="3" type="subTitle"/>
          </p:nvPr>
        </p:nvSpPr>
        <p:spPr>
          <a:xfrm>
            <a:off x="273825" y="1059750"/>
            <a:ext cx="3531000" cy="709800"/>
          </a:xfrm>
          <a:prstGeom prst="rect">
            <a:avLst/>
          </a:prstGeom>
        </p:spPr>
        <p:txBody>
          <a:bodyPr anchorCtr="0" anchor="ctr" bIns="91425" lIns="91425" spcFirstLastPara="1" rIns="91425" wrap="square" tIns="91425">
            <a:normAutofit/>
          </a:bodyPr>
          <a:lstStyle>
            <a:lvl1pPr lvl="0" rtl="0">
              <a:spcBef>
                <a:spcPts val="0"/>
              </a:spcBef>
              <a:spcAft>
                <a:spcPts val="0"/>
              </a:spcAft>
              <a:buNone/>
              <a:defRPr>
                <a:solidFill>
                  <a:srgbClr val="F46B49"/>
                </a:solidFill>
              </a:defRPr>
            </a:lvl1pPr>
            <a:lvl2pPr lvl="1" rtl="0">
              <a:spcBef>
                <a:spcPts val="1200"/>
              </a:spcBef>
              <a:spcAft>
                <a:spcPts val="0"/>
              </a:spcAft>
              <a:buNone/>
              <a:defRPr>
                <a:solidFill>
                  <a:srgbClr val="F46B49"/>
                </a:solidFill>
              </a:defRPr>
            </a:lvl2pPr>
            <a:lvl3pPr lvl="2" rtl="0">
              <a:spcBef>
                <a:spcPts val="1200"/>
              </a:spcBef>
              <a:spcAft>
                <a:spcPts val="0"/>
              </a:spcAft>
              <a:buNone/>
              <a:defRPr>
                <a:solidFill>
                  <a:srgbClr val="F46B49"/>
                </a:solidFill>
              </a:defRPr>
            </a:lvl3pPr>
            <a:lvl4pPr lvl="3" rtl="0">
              <a:spcBef>
                <a:spcPts val="1200"/>
              </a:spcBef>
              <a:spcAft>
                <a:spcPts val="0"/>
              </a:spcAft>
              <a:buNone/>
              <a:defRPr>
                <a:solidFill>
                  <a:srgbClr val="F46B49"/>
                </a:solidFill>
              </a:defRPr>
            </a:lvl4pPr>
            <a:lvl5pPr lvl="4" rtl="0">
              <a:spcBef>
                <a:spcPts val="1200"/>
              </a:spcBef>
              <a:spcAft>
                <a:spcPts val="0"/>
              </a:spcAft>
              <a:buNone/>
              <a:defRPr>
                <a:solidFill>
                  <a:srgbClr val="F46B49"/>
                </a:solidFill>
              </a:defRPr>
            </a:lvl5pPr>
            <a:lvl6pPr lvl="5" rtl="0">
              <a:spcBef>
                <a:spcPts val="1200"/>
              </a:spcBef>
              <a:spcAft>
                <a:spcPts val="0"/>
              </a:spcAft>
              <a:buNone/>
              <a:defRPr>
                <a:solidFill>
                  <a:srgbClr val="F46B49"/>
                </a:solidFill>
              </a:defRPr>
            </a:lvl6pPr>
            <a:lvl7pPr lvl="6" rtl="0">
              <a:spcBef>
                <a:spcPts val="1200"/>
              </a:spcBef>
              <a:spcAft>
                <a:spcPts val="0"/>
              </a:spcAft>
              <a:buNone/>
              <a:defRPr>
                <a:solidFill>
                  <a:srgbClr val="F46B49"/>
                </a:solidFill>
              </a:defRPr>
            </a:lvl7pPr>
            <a:lvl8pPr lvl="7" rtl="0">
              <a:spcBef>
                <a:spcPts val="1200"/>
              </a:spcBef>
              <a:spcAft>
                <a:spcPts val="0"/>
              </a:spcAft>
              <a:buNone/>
              <a:defRPr>
                <a:solidFill>
                  <a:srgbClr val="F46B49"/>
                </a:solidFill>
              </a:defRPr>
            </a:lvl8pPr>
            <a:lvl9pPr lvl="8" rtl="0">
              <a:spcBef>
                <a:spcPts val="1200"/>
              </a:spcBef>
              <a:spcAft>
                <a:spcPts val="1200"/>
              </a:spcAft>
              <a:buNone/>
              <a:defRPr>
                <a:solidFill>
                  <a:srgbClr val="F46B49"/>
                </a:solidFill>
              </a:defRPr>
            </a:lvl9pPr>
          </a:lstStyle>
          <a:p/>
        </p:txBody>
      </p:sp>
      <p:sp>
        <p:nvSpPr>
          <p:cNvPr id="82" name="Google Shape;82;p19"/>
          <p:cNvSpPr txBox="1"/>
          <p:nvPr>
            <p:ph idx="12" type="sldNum"/>
          </p:nvPr>
        </p:nvSpPr>
        <p:spPr>
          <a:xfrm>
            <a:off x="-116375" y="4749900"/>
            <a:ext cx="548700" cy="393600"/>
          </a:xfrm>
          <a:prstGeom prst="rect">
            <a:avLst/>
          </a:prstGeom>
        </p:spPr>
        <p:txBody>
          <a:bodyPr anchorCtr="0" anchor="t" bIns="91425" lIns="91425" spcFirstLastPara="1" rIns="91425" wrap="square" tIns="91425">
            <a:normAutofit/>
          </a:bodyPr>
          <a:lstStyle>
            <a:lvl1pPr lvl="0" rtl="0">
              <a:buNone/>
              <a:defRPr>
                <a:solidFill>
                  <a:srgbClr val="58595B"/>
                </a:solidFill>
              </a:defRPr>
            </a:lvl1pPr>
            <a:lvl2pPr lvl="1" rtl="0">
              <a:buNone/>
              <a:defRPr>
                <a:solidFill>
                  <a:srgbClr val="58595B"/>
                </a:solidFill>
              </a:defRPr>
            </a:lvl2pPr>
            <a:lvl3pPr lvl="2" rtl="0">
              <a:buNone/>
              <a:defRPr>
                <a:solidFill>
                  <a:srgbClr val="58595B"/>
                </a:solidFill>
              </a:defRPr>
            </a:lvl3pPr>
            <a:lvl4pPr lvl="3" rtl="0">
              <a:buNone/>
              <a:defRPr>
                <a:solidFill>
                  <a:srgbClr val="58595B"/>
                </a:solidFill>
              </a:defRPr>
            </a:lvl4pPr>
            <a:lvl5pPr lvl="4" rtl="0">
              <a:buNone/>
              <a:defRPr>
                <a:solidFill>
                  <a:srgbClr val="58595B"/>
                </a:solidFill>
              </a:defRPr>
            </a:lvl5pPr>
            <a:lvl6pPr lvl="5" rtl="0">
              <a:buNone/>
              <a:defRPr>
                <a:solidFill>
                  <a:srgbClr val="58595B"/>
                </a:solidFill>
              </a:defRPr>
            </a:lvl6pPr>
            <a:lvl7pPr lvl="6" rtl="0">
              <a:buNone/>
              <a:defRPr>
                <a:solidFill>
                  <a:srgbClr val="58595B"/>
                </a:solidFill>
              </a:defRPr>
            </a:lvl7pPr>
            <a:lvl8pPr lvl="7" rtl="0">
              <a:buNone/>
              <a:defRPr>
                <a:solidFill>
                  <a:srgbClr val="58595B"/>
                </a:solidFill>
              </a:defRPr>
            </a:lvl8pPr>
            <a:lvl9pPr lvl="8" rtl="0">
              <a:buNone/>
              <a:defRPr>
                <a:solidFill>
                  <a:srgbClr val="58595B"/>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Photo - Horizontal">
    <p:spTree>
      <p:nvGrpSpPr>
        <p:cNvPr id="83" name="Shape 83"/>
        <p:cNvGrpSpPr/>
        <p:nvPr/>
      </p:nvGrpSpPr>
      <p:grpSpPr>
        <a:xfrm>
          <a:off x="0" y="0"/>
          <a:ext cx="0" cy="0"/>
          <a:chOff x="0" y="0"/>
          <a:chExt cx="0" cy="0"/>
        </a:xfrm>
      </p:grpSpPr>
      <p:sp>
        <p:nvSpPr>
          <p:cNvPr id="84" name="Google Shape;84;p20"/>
          <p:cNvSpPr txBox="1"/>
          <p:nvPr>
            <p:ph idx="12" type="sldNum"/>
          </p:nvPr>
        </p:nvSpPr>
        <p:spPr>
          <a:xfrm>
            <a:off x="4426761" y="4905375"/>
            <a:ext cx="290400" cy="176100"/>
          </a:xfrm>
          <a:prstGeom prst="rect">
            <a:avLst/>
          </a:prstGeom>
          <a:noFill/>
          <a:ln>
            <a:noFill/>
          </a:ln>
        </p:spPr>
        <p:txBody>
          <a:bodyPr anchorCtr="0" anchor="t" bIns="19050" lIns="19050" spcFirstLastPara="1" rIns="19050" wrap="square" tIns="19050">
            <a:normAutofit/>
          </a:bodyPr>
          <a:lstStyle>
            <a:lvl1pPr indent="0" lvl="0" marL="0" marR="0" rtl="0" algn="ctr">
              <a:lnSpc>
                <a:spcPct val="100000"/>
              </a:lnSpc>
              <a:spcBef>
                <a:spcPts val="0"/>
              </a:spcBef>
              <a:spcAft>
                <a:spcPts val="0"/>
              </a:spcAft>
              <a:buClr>
                <a:srgbClr val="000000"/>
              </a:buClr>
              <a:buFont typeface="Helvetica Neue Light"/>
              <a:buNone/>
              <a:defRPr i="0" sz="900" u="none" cap="none" strike="noStrike">
                <a:solidFill>
                  <a:srgbClr val="000000"/>
                </a:solidFill>
                <a:latin typeface="Proxima Nova"/>
                <a:ea typeface="Proxima Nova"/>
                <a:cs typeface="Proxima Nova"/>
                <a:sym typeface="Proxima Nova"/>
              </a:defRPr>
            </a:lvl1pPr>
            <a:lvl2pPr indent="0" lvl="1" marL="0" marR="0" rtl="0" algn="ctr">
              <a:lnSpc>
                <a:spcPct val="100000"/>
              </a:lnSpc>
              <a:spcBef>
                <a:spcPts val="0"/>
              </a:spcBef>
              <a:spcAft>
                <a:spcPts val="0"/>
              </a:spcAft>
              <a:buClr>
                <a:srgbClr val="000000"/>
              </a:buClr>
              <a:buFont typeface="Helvetica Neue Light"/>
              <a:buNone/>
              <a:defRPr i="0" sz="900" u="none" cap="none" strike="noStrike">
                <a:solidFill>
                  <a:srgbClr val="000000"/>
                </a:solidFill>
                <a:latin typeface="Proxima Nova"/>
                <a:ea typeface="Proxima Nova"/>
                <a:cs typeface="Proxima Nova"/>
                <a:sym typeface="Proxima Nova"/>
              </a:defRPr>
            </a:lvl2pPr>
            <a:lvl3pPr indent="0" lvl="2" marL="0" marR="0" rtl="0" algn="ctr">
              <a:lnSpc>
                <a:spcPct val="100000"/>
              </a:lnSpc>
              <a:spcBef>
                <a:spcPts val="0"/>
              </a:spcBef>
              <a:spcAft>
                <a:spcPts val="0"/>
              </a:spcAft>
              <a:buClr>
                <a:srgbClr val="000000"/>
              </a:buClr>
              <a:buFont typeface="Helvetica Neue Light"/>
              <a:buNone/>
              <a:defRPr i="0" sz="900" u="none" cap="none" strike="noStrike">
                <a:solidFill>
                  <a:srgbClr val="000000"/>
                </a:solidFill>
                <a:latin typeface="Proxima Nova"/>
                <a:ea typeface="Proxima Nova"/>
                <a:cs typeface="Proxima Nova"/>
                <a:sym typeface="Proxima Nova"/>
              </a:defRPr>
            </a:lvl3pPr>
            <a:lvl4pPr indent="0" lvl="3" marL="0" marR="0" rtl="0" algn="ctr">
              <a:lnSpc>
                <a:spcPct val="100000"/>
              </a:lnSpc>
              <a:spcBef>
                <a:spcPts val="0"/>
              </a:spcBef>
              <a:spcAft>
                <a:spcPts val="0"/>
              </a:spcAft>
              <a:buClr>
                <a:srgbClr val="000000"/>
              </a:buClr>
              <a:buFont typeface="Helvetica Neue Light"/>
              <a:buNone/>
              <a:defRPr i="0" sz="900" u="none" cap="none" strike="noStrike">
                <a:solidFill>
                  <a:srgbClr val="000000"/>
                </a:solidFill>
                <a:latin typeface="Proxima Nova"/>
                <a:ea typeface="Proxima Nova"/>
                <a:cs typeface="Proxima Nova"/>
                <a:sym typeface="Proxima Nova"/>
              </a:defRPr>
            </a:lvl4pPr>
            <a:lvl5pPr indent="0" lvl="4" marL="0" marR="0" rtl="0" algn="ctr">
              <a:lnSpc>
                <a:spcPct val="100000"/>
              </a:lnSpc>
              <a:spcBef>
                <a:spcPts val="0"/>
              </a:spcBef>
              <a:spcAft>
                <a:spcPts val="0"/>
              </a:spcAft>
              <a:buClr>
                <a:srgbClr val="000000"/>
              </a:buClr>
              <a:buFont typeface="Helvetica Neue Light"/>
              <a:buNone/>
              <a:defRPr i="0" sz="900" u="none" cap="none" strike="noStrike">
                <a:solidFill>
                  <a:srgbClr val="000000"/>
                </a:solidFill>
                <a:latin typeface="Proxima Nova"/>
                <a:ea typeface="Proxima Nova"/>
                <a:cs typeface="Proxima Nova"/>
                <a:sym typeface="Proxima Nova"/>
              </a:defRPr>
            </a:lvl5pPr>
            <a:lvl6pPr indent="0" lvl="5" marL="0" marR="0" rtl="0" algn="ctr">
              <a:lnSpc>
                <a:spcPct val="100000"/>
              </a:lnSpc>
              <a:spcBef>
                <a:spcPts val="0"/>
              </a:spcBef>
              <a:spcAft>
                <a:spcPts val="0"/>
              </a:spcAft>
              <a:buClr>
                <a:srgbClr val="000000"/>
              </a:buClr>
              <a:buFont typeface="Helvetica Neue Light"/>
              <a:buNone/>
              <a:defRPr i="0" sz="900" u="none" cap="none" strike="noStrike">
                <a:solidFill>
                  <a:srgbClr val="000000"/>
                </a:solidFill>
                <a:latin typeface="Proxima Nova"/>
                <a:ea typeface="Proxima Nova"/>
                <a:cs typeface="Proxima Nova"/>
                <a:sym typeface="Proxima Nova"/>
              </a:defRPr>
            </a:lvl6pPr>
            <a:lvl7pPr indent="0" lvl="6" marL="0" marR="0" rtl="0" algn="ctr">
              <a:lnSpc>
                <a:spcPct val="100000"/>
              </a:lnSpc>
              <a:spcBef>
                <a:spcPts val="0"/>
              </a:spcBef>
              <a:spcAft>
                <a:spcPts val="0"/>
              </a:spcAft>
              <a:buClr>
                <a:srgbClr val="000000"/>
              </a:buClr>
              <a:buFont typeface="Helvetica Neue Light"/>
              <a:buNone/>
              <a:defRPr i="0" sz="900" u="none" cap="none" strike="noStrike">
                <a:solidFill>
                  <a:srgbClr val="000000"/>
                </a:solidFill>
                <a:latin typeface="Proxima Nova"/>
                <a:ea typeface="Proxima Nova"/>
                <a:cs typeface="Proxima Nova"/>
                <a:sym typeface="Proxima Nova"/>
              </a:defRPr>
            </a:lvl7pPr>
            <a:lvl8pPr indent="0" lvl="7" marL="0" marR="0" rtl="0" algn="ctr">
              <a:lnSpc>
                <a:spcPct val="100000"/>
              </a:lnSpc>
              <a:spcBef>
                <a:spcPts val="0"/>
              </a:spcBef>
              <a:spcAft>
                <a:spcPts val="0"/>
              </a:spcAft>
              <a:buClr>
                <a:srgbClr val="000000"/>
              </a:buClr>
              <a:buFont typeface="Helvetica Neue Light"/>
              <a:buNone/>
              <a:defRPr i="0" sz="900" u="none" cap="none" strike="noStrike">
                <a:solidFill>
                  <a:srgbClr val="000000"/>
                </a:solidFill>
                <a:latin typeface="Proxima Nova"/>
                <a:ea typeface="Proxima Nova"/>
                <a:cs typeface="Proxima Nova"/>
                <a:sym typeface="Proxima Nova"/>
              </a:defRPr>
            </a:lvl8pPr>
            <a:lvl9pPr indent="0" lvl="8" marL="0" marR="0" rtl="0" algn="ctr">
              <a:lnSpc>
                <a:spcPct val="100000"/>
              </a:lnSpc>
              <a:spcBef>
                <a:spcPts val="0"/>
              </a:spcBef>
              <a:spcAft>
                <a:spcPts val="0"/>
              </a:spcAft>
              <a:buClr>
                <a:srgbClr val="000000"/>
              </a:buClr>
              <a:buFont typeface="Helvetica Neue Light"/>
              <a:buNone/>
              <a:defRPr i="0" sz="900" u="none" cap="none" strike="noStrike">
                <a:solidFill>
                  <a:srgbClr val="000000"/>
                </a:solidFill>
                <a:latin typeface="Proxima Nova"/>
                <a:ea typeface="Proxima Nova"/>
                <a:cs typeface="Proxima Nova"/>
                <a:sym typeface="Proxima Nova"/>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85" name="Shape 85"/>
        <p:cNvGrpSpPr/>
        <p:nvPr/>
      </p:nvGrpSpPr>
      <p:grpSpPr>
        <a:xfrm>
          <a:off x="0" y="0"/>
          <a:ext cx="0" cy="0"/>
          <a:chOff x="0" y="0"/>
          <a:chExt cx="0" cy="0"/>
        </a:xfrm>
      </p:grpSpPr>
      <p:sp>
        <p:nvSpPr>
          <p:cNvPr id="86" name="Google Shape;86;p21"/>
          <p:cNvSpPr txBox="1"/>
          <p:nvPr>
            <p:ph type="title"/>
          </p:nvPr>
        </p:nvSpPr>
        <p:spPr>
          <a:xfrm>
            <a:off x="273825" y="274650"/>
            <a:ext cx="8229600" cy="4572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7" name="Google Shape;87;p21"/>
          <p:cNvSpPr txBox="1"/>
          <p:nvPr>
            <p:ph idx="1" type="subTitle"/>
          </p:nvPr>
        </p:nvSpPr>
        <p:spPr>
          <a:xfrm>
            <a:off x="292608" y="685800"/>
            <a:ext cx="4572000" cy="274200"/>
          </a:xfrm>
          <a:prstGeom prst="rect">
            <a:avLst/>
          </a:prstGeom>
        </p:spPr>
        <p:txBody>
          <a:bodyPr anchorCtr="0" anchor="t" bIns="91425" lIns="91425" spcFirstLastPara="1" rIns="91425" wrap="square" tIns="91425">
            <a:normAutofit/>
          </a:bodyPr>
          <a:lstStyle>
            <a:lvl1pPr lvl="0" rtl="0">
              <a:spcBef>
                <a:spcPts val="0"/>
              </a:spcBef>
              <a:spcAft>
                <a:spcPts val="0"/>
              </a:spcAft>
              <a:buNone/>
              <a:defRPr b="0" sz="1100">
                <a:solidFill>
                  <a:srgbClr val="58595B"/>
                </a:solidFill>
              </a:defRPr>
            </a:lvl1pPr>
            <a:lvl2pPr lvl="1" rtl="0">
              <a:spcBef>
                <a:spcPts val="1200"/>
              </a:spcBef>
              <a:spcAft>
                <a:spcPts val="0"/>
              </a:spcAft>
              <a:buNone/>
              <a:defRPr b="0" sz="1100">
                <a:solidFill>
                  <a:srgbClr val="58595B"/>
                </a:solidFill>
              </a:defRPr>
            </a:lvl2pPr>
            <a:lvl3pPr lvl="2" rtl="0">
              <a:spcBef>
                <a:spcPts val="1200"/>
              </a:spcBef>
              <a:spcAft>
                <a:spcPts val="0"/>
              </a:spcAft>
              <a:buNone/>
              <a:defRPr b="0" sz="1100">
                <a:solidFill>
                  <a:srgbClr val="58595B"/>
                </a:solidFill>
              </a:defRPr>
            </a:lvl3pPr>
            <a:lvl4pPr lvl="3" rtl="0">
              <a:spcBef>
                <a:spcPts val="1200"/>
              </a:spcBef>
              <a:spcAft>
                <a:spcPts val="0"/>
              </a:spcAft>
              <a:buNone/>
              <a:defRPr b="0" sz="1100">
                <a:solidFill>
                  <a:srgbClr val="58595B"/>
                </a:solidFill>
              </a:defRPr>
            </a:lvl4pPr>
            <a:lvl5pPr lvl="4" rtl="0">
              <a:spcBef>
                <a:spcPts val="1200"/>
              </a:spcBef>
              <a:spcAft>
                <a:spcPts val="0"/>
              </a:spcAft>
              <a:buNone/>
              <a:defRPr b="0" sz="1100">
                <a:solidFill>
                  <a:srgbClr val="58595B"/>
                </a:solidFill>
              </a:defRPr>
            </a:lvl5pPr>
            <a:lvl6pPr lvl="5" rtl="0">
              <a:spcBef>
                <a:spcPts val="1200"/>
              </a:spcBef>
              <a:spcAft>
                <a:spcPts val="0"/>
              </a:spcAft>
              <a:buNone/>
              <a:defRPr b="0" sz="1100">
                <a:solidFill>
                  <a:srgbClr val="58595B"/>
                </a:solidFill>
              </a:defRPr>
            </a:lvl6pPr>
            <a:lvl7pPr lvl="6" rtl="0">
              <a:spcBef>
                <a:spcPts val="1200"/>
              </a:spcBef>
              <a:spcAft>
                <a:spcPts val="0"/>
              </a:spcAft>
              <a:buNone/>
              <a:defRPr b="0" sz="1100">
                <a:solidFill>
                  <a:srgbClr val="58595B"/>
                </a:solidFill>
              </a:defRPr>
            </a:lvl7pPr>
            <a:lvl8pPr lvl="7" rtl="0">
              <a:spcBef>
                <a:spcPts val="1200"/>
              </a:spcBef>
              <a:spcAft>
                <a:spcPts val="0"/>
              </a:spcAft>
              <a:buNone/>
              <a:defRPr b="0" sz="1100">
                <a:solidFill>
                  <a:srgbClr val="58595B"/>
                </a:solidFill>
              </a:defRPr>
            </a:lvl8pPr>
            <a:lvl9pPr lvl="8" rtl="0">
              <a:spcBef>
                <a:spcPts val="1200"/>
              </a:spcBef>
              <a:spcAft>
                <a:spcPts val="1200"/>
              </a:spcAft>
              <a:buNone/>
              <a:defRPr b="0" sz="1100">
                <a:solidFill>
                  <a:srgbClr val="58595B"/>
                </a:solidFill>
              </a:defRPr>
            </a:lvl9pPr>
          </a:lstStyle>
          <a:p/>
        </p:txBody>
      </p:sp>
      <p:sp>
        <p:nvSpPr>
          <p:cNvPr id="88" name="Google Shape;88;p21"/>
          <p:cNvSpPr txBox="1"/>
          <p:nvPr>
            <p:ph idx="12" type="sldNum"/>
          </p:nvPr>
        </p:nvSpPr>
        <p:spPr>
          <a:xfrm>
            <a:off x="8466800" y="4749900"/>
            <a:ext cx="548700" cy="393600"/>
          </a:xfrm>
          <a:prstGeom prst="rect">
            <a:avLst/>
          </a:prstGeom>
        </p:spPr>
        <p:txBody>
          <a:bodyPr anchorCtr="0" anchor="t" bIns="91425" lIns="91425" spcFirstLastPara="1" rIns="91425" wrap="square" tIns="91425">
            <a:normAutofit/>
          </a:bodyPr>
          <a:lstStyle>
            <a:lvl1pPr lvl="0" rtl="0">
              <a:buNone/>
              <a:defRPr>
                <a:solidFill>
                  <a:srgbClr val="58595B"/>
                </a:solidFill>
              </a:defRPr>
            </a:lvl1pPr>
            <a:lvl2pPr lvl="1" rtl="0">
              <a:buNone/>
              <a:defRPr>
                <a:solidFill>
                  <a:srgbClr val="58595B"/>
                </a:solidFill>
              </a:defRPr>
            </a:lvl2pPr>
            <a:lvl3pPr lvl="2" rtl="0">
              <a:buNone/>
              <a:defRPr>
                <a:solidFill>
                  <a:srgbClr val="58595B"/>
                </a:solidFill>
              </a:defRPr>
            </a:lvl3pPr>
            <a:lvl4pPr lvl="3" rtl="0">
              <a:buNone/>
              <a:defRPr>
                <a:solidFill>
                  <a:srgbClr val="58595B"/>
                </a:solidFill>
              </a:defRPr>
            </a:lvl4pPr>
            <a:lvl5pPr lvl="4" rtl="0">
              <a:buNone/>
              <a:defRPr>
                <a:solidFill>
                  <a:srgbClr val="58595B"/>
                </a:solidFill>
              </a:defRPr>
            </a:lvl5pPr>
            <a:lvl6pPr lvl="5" rtl="0">
              <a:buNone/>
              <a:defRPr>
                <a:solidFill>
                  <a:srgbClr val="58595B"/>
                </a:solidFill>
              </a:defRPr>
            </a:lvl6pPr>
            <a:lvl7pPr lvl="6" rtl="0">
              <a:buNone/>
              <a:defRPr>
                <a:solidFill>
                  <a:srgbClr val="58595B"/>
                </a:solidFill>
              </a:defRPr>
            </a:lvl7pPr>
            <a:lvl8pPr lvl="7" rtl="0">
              <a:buNone/>
              <a:defRPr>
                <a:solidFill>
                  <a:srgbClr val="58595B"/>
                </a:solidFill>
              </a:defRPr>
            </a:lvl8pPr>
            <a:lvl9pPr lvl="8" rtl="0">
              <a:buNone/>
              <a:defRPr>
                <a:solidFill>
                  <a:srgbClr val="58595B"/>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5" name="Shape 95"/>
        <p:cNvGrpSpPr/>
        <p:nvPr/>
      </p:nvGrpSpPr>
      <p:grpSpPr>
        <a:xfrm>
          <a:off x="0" y="0"/>
          <a:ext cx="0" cy="0"/>
          <a:chOff x="0" y="0"/>
          <a:chExt cx="0" cy="0"/>
        </a:xfrm>
      </p:grpSpPr>
      <p:sp>
        <p:nvSpPr>
          <p:cNvPr id="96" name="Google Shape;96;p23"/>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7" name="Google Shape;97;p23"/>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8" name="Google Shape;98;p23"/>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9" name="Shape 99"/>
        <p:cNvGrpSpPr/>
        <p:nvPr/>
      </p:nvGrpSpPr>
      <p:grpSpPr>
        <a:xfrm>
          <a:off x="0" y="0"/>
          <a:ext cx="0" cy="0"/>
          <a:chOff x="0" y="0"/>
          <a:chExt cx="0" cy="0"/>
        </a:xfrm>
      </p:grpSpPr>
      <p:sp>
        <p:nvSpPr>
          <p:cNvPr id="100" name="Google Shape;100;p24"/>
          <p:cNvSpPr txBox="1"/>
          <p:nvPr>
            <p:ph type="ctrTitle"/>
          </p:nvPr>
        </p:nvSpPr>
        <p:spPr>
          <a:xfrm>
            <a:off x="342900" y="1065213"/>
            <a:ext cx="3886200" cy="7350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01" name="Google Shape;101;p24"/>
          <p:cNvSpPr txBox="1"/>
          <p:nvPr>
            <p:ph idx="1" type="subTitle"/>
          </p:nvPr>
        </p:nvSpPr>
        <p:spPr>
          <a:xfrm>
            <a:off x="685800" y="1943100"/>
            <a:ext cx="3200400" cy="876300"/>
          </a:xfrm>
          <a:prstGeom prst="rect">
            <a:avLst/>
          </a:prstGeom>
          <a:noFill/>
          <a:ln>
            <a:noFill/>
          </a:ln>
        </p:spPr>
        <p:txBody>
          <a:bodyPr anchorCtr="0" anchor="t" bIns="22850" lIns="45725" spcFirstLastPara="1" rIns="45725" wrap="square" tIns="22850">
            <a:normAutofit/>
          </a:bodyPr>
          <a:lstStyle>
            <a:lvl1pPr lvl="0" algn="ctr">
              <a:spcBef>
                <a:spcPts val="300"/>
              </a:spcBef>
              <a:spcAft>
                <a:spcPts val="0"/>
              </a:spcAft>
              <a:buClr>
                <a:srgbClr val="888888"/>
              </a:buClr>
              <a:buSzPts val="1600"/>
              <a:buNone/>
              <a:defRPr>
                <a:solidFill>
                  <a:srgbClr val="888888"/>
                </a:solidFill>
              </a:defRPr>
            </a:lvl1pPr>
            <a:lvl2pPr lvl="1" algn="ctr">
              <a:spcBef>
                <a:spcPts val="300"/>
              </a:spcBef>
              <a:spcAft>
                <a:spcPts val="0"/>
              </a:spcAft>
              <a:buClr>
                <a:srgbClr val="888888"/>
              </a:buClr>
              <a:buSzPts val="1400"/>
              <a:buNone/>
              <a:defRPr>
                <a:solidFill>
                  <a:srgbClr val="888888"/>
                </a:solidFill>
              </a:defRPr>
            </a:lvl2pPr>
            <a:lvl3pPr lvl="2" algn="ctr">
              <a:spcBef>
                <a:spcPts val="200"/>
              </a:spcBef>
              <a:spcAft>
                <a:spcPts val="0"/>
              </a:spcAft>
              <a:buClr>
                <a:srgbClr val="888888"/>
              </a:buClr>
              <a:buSzPts val="1200"/>
              <a:buNone/>
              <a:defRPr>
                <a:solidFill>
                  <a:srgbClr val="888888"/>
                </a:solidFill>
              </a:defRPr>
            </a:lvl3pPr>
            <a:lvl4pPr lvl="3" algn="ctr">
              <a:spcBef>
                <a:spcPts val="200"/>
              </a:spcBef>
              <a:spcAft>
                <a:spcPts val="0"/>
              </a:spcAft>
              <a:buClr>
                <a:srgbClr val="888888"/>
              </a:buClr>
              <a:buSzPts val="1000"/>
              <a:buNone/>
              <a:defRPr>
                <a:solidFill>
                  <a:srgbClr val="888888"/>
                </a:solidFill>
              </a:defRPr>
            </a:lvl4pPr>
            <a:lvl5pPr lvl="4" algn="ctr">
              <a:spcBef>
                <a:spcPts val="200"/>
              </a:spcBef>
              <a:spcAft>
                <a:spcPts val="0"/>
              </a:spcAft>
              <a:buClr>
                <a:srgbClr val="888888"/>
              </a:buClr>
              <a:buSzPts val="1000"/>
              <a:buNone/>
              <a:defRPr>
                <a:solidFill>
                  <a:srgbClr val="888888"/>
                </a:solidFill>
              </a:defRPr>
            </a:lvl5pPr>
            <a:lvl6pPr lvl="5" algn="ctr">
              <a:spcBef>
                <a:spcPts val="200"/>
              </a:spcBef>
              <a:spcAft>
                <a:spcPts val="0"/>
              </a:spcAft>
              <a:buClr>
                <a:srgbClr val="888888"/>
              </a:buClr>
              <a:buSzPts val="1000"/>
              <a:buNone/>
              <a:defRPr>
                <a:solidFill>
                  <a:srgbClr val="888888"/>
                </a:solidFill>
              </a:defRPr>
            </a:lvl6pPr>
            <a:lvl7pPr lvl="6" algn="ctr">
              <a:spcBef>
                <a:spcPts val="200"/>
              </a:spcBef>
              <a:spcAft>
                <a:spcPts val="0"/>
              </a:spcAft>
              <a:buClr>
                <a:srgbClr val="888888"/>
              </a:buClr>
              <a:buSzPts val="1000"/>
              <a:buNone/>
              <a:defRPr>
                <a:solidFill>
                  <a:srgbClr val="888888"/>
                </a:solidFill>
              </a:defRPr>
            </a:lvl7pPr>
            <a:lvl8pPr lvl="7" algn="ctr">
              <a:spcBef>
                <a:spcPts val="200"/>
              </a:spcBef>
              <a:spcAft>
                <a:spcPts val="0"/>
              </a:spcAft>
              <a:buClr>
                <a:srgbClr val="888888"/>
              </a:buClr>
              <a:buSzPts val="1000"/>
              <a:buNone/>
              <a:defRPr>
                <a:solidFill>
                  <a:srgbClr val="888888"/>
                </a:solidFill>
              </a:defRPr>
            </a:lvl8pPr>
            <a:lvl9pPr lvl="8" algn="ctr">
              <a:spcBef>
                <a:spcPts val="200"/>
              </a:spcBef>
              <a:spcAft>
                <a:spcPts val="0"/>
              </a:spcAft>
              <a:buClr>
                <a:srgbClr val="888888"/>
              </a:buClr>
              <a:buSzPts val="1000"/>
              <a:buNone/>
              <a:defRPr>
                <a:solidFill>
                  <a:srgbClr val="888888"/>
                </a:solidFill>
              </a:defRPr>
            </a:lvl9pPr>
          </a:lstStyle>
          <a:p/>
        </p:txBody>
      </p:sp>
      <p:sp>
        <p:nvSpPr>
          <p:cNvPr id="102" name="Google Shape;102;p24"/>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03" name="Google Shape;103;p24"/>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04" name="Google Shape;104;p24"/>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5" name="Shape 105"/>
        <p:cNvGrpSpPr/>
        <p:nvPr/>
      </p:nvGrpSpPr>
      <p:grpSpPr>
        <a:xfrm>
          <a:off x="0" y="0"/>
          <a:ext cx="0" cy="0"/>
          <a:chOff x="0" y="0"/>
          <a:chExt cx="0" cy="0"/>
        </a:xfrm>
      </p:grpSpPr>
      <p:sp>
        <p:nvSpPr>
          <p:cNvPr id="106" name="Google Shape;106;p25"/>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07" name="Google Shape;107;p25"/>
          <p:cNvSpPr txBox="1"/>
          <p:nvPr>
            <p:ph idx="1" type="body"/>
          </p:nvPr>
        </p:nvSpPr>
        <p:spPr>
          <a:xfrm>
            <a:off x="228600" y="800100"/>
            <a:ext cx="4114800" cy="2262900"/>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108" name="Google Shape;108;p25"/>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09" name="Google Shape;109;p25"/>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0" name="Google Shape;110;p25"/>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1" name="Shape 111"/>
        <p:cNvGrpSpPr/>
        <p:nvPr/>
      </p:nvGrpSpPr>
      <p:grpSpPr>
        <a:xfrm>
          <a:off x="0" y="0"/>
          <a:ext cx="0" cy="0"/>
          <a:chOff x="0" y="0"/>
          <a:chExt cx="0" cy="0"/>
        </a:xfrm>
      </p:grpSpPr>
      <p:sp>
        <p:nvSpPr>
          <p:cNvPr id="112" name="Google Shape;112;p26"/>
          <p:cNvSpPr txBox="1"/>
          <p:nvPr>
            <p:ph type="title"/>
          </p:nvPr>
        </p:nvSpPr>
        <p:spPr>
          <a:xfrm>
            <a:off x="361156" y="2203450"/>
            <a:ext cx="3886200" cy="681000"/>
          </a:xfrm>
          <a:prstGeom prst="rect">
            <a:avLst/>
          </a:prstGeom>
          <a:noFill/>
          <a:ln>
            <a:noFill/>
          </a:ln>
        </p:spPr>
        <p:txBody>
          <a:bodyPr anchorCtr="0" anchor="t" bIns="22850" lIns="45725" spcFirstLastPara="1" rIns="45725" wrap="square" tIns="22850">
            <a:normAutofit/>
          </a:bodyPr>
          <a:lstStyle>
            <a:lvl1pPr lvl="0" algn="l">
              <a:spcBef>
                <a:spcPts val="0"/>
              </a:spcBef>
              <a:spcAft>
                <a:spcPts val="0"/>
              </a:spcAft>
              <a:buClr>
                <a:schemeClr val="dk1"/>
              </a:buClr>
              <a:buSzPts val="2000"/>
              <a:buFont typeface="Calibri"/>
              <a:buNone/>
              <a:defRPr b="1" sz="2000" cap="none"/>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13" name="Google Shape;113;p26"/>
          <p:cNvSpPr txBox="1"/>
          <p:nvPr>
            <p:ph idx="1" type="body"/>
          </p:nvPr>
        </p:nvSpPr>
        <p:spPr>
          <a:xfrm>
            <a:off x="361156" y="1453357"/>
            <a:ext cx="3886200" cy="750000"/>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rgbClr val="888888"/>
              </a:buClr>
              <a:buSzPts val="1000"/>
              <a:buNone/>
              <a:defRPr sz="1000">
                <a:solidFill>
                  <a:srgbClr val="888888"/>
                </a:solidFill>
              </a:defRPr>
            </a:lvl1pPr>
            <a:lvl2pPr indent="-228600" lvl="1" marL="914400" algn="l">
              <a:spcBef>
                <a:spcPts val="200"/>
              </a:spcBef>
              <a:spcAft>
                <a:spcPts val="0"/>
              </a:spcAft>
              <a:buClr>
                <a:srgbClr val="888888"/>
              </a:buClr>
              <a:buSzPts val="900"/>
              <a:buNone/>
              <a:defRPr sz="900">
                <a:solidFill>
                  <a:srgbClr val="888888"/>
                </a:solidFill>
              </a:defRPr>
            </a:lvl2pPr>
            <a:lvl3pPr indent="-228600" lvl="2" marL="1371600" algn="l">
              <a:spcBef>
                <a:spcPts val="200"/>
              </a:spcBef>
              <a:spcAft>
                <a:spcPts val="0"/>
              </a:spcAft>
              <a:buClr>
                <a:srgbClr val="888888"/>
              </a:buClr>
              <a:buSzPts val="800"/>
              <a:buNone/>
              <a:defRPr sz="800">
                <a:solidFill>
                  <a:srgbClr val="888888"/>
                </a:solidFill>
              </a:defRPr>
            </a:lvl3pPr>
            <a:lvl4pPr indent="-228600" lvl="3" marL="1828800" algn="l">
              <a:spcBef>
                <a:spcPts val="100"/>
              </a:spcBef>
              <a:spcAft>
                <a:spcPts val="0"/>
              </a:spcAft>
              <a:buClr>
                <a:srgbClr val="888888"/>
              </a:buClr>
              <a:buSzPts val="700"/>
              <a:buNone/>
              <a:defRPr sz="700">
                <a:solidFill>
                  <a:srgbClr val="888888"/>
                </a:solidFill>
              </a:defRPr>
            </a:lvl4pPr>
            <a:lvl5pPr indent="-228600" lvl="4" marL="2286000" algn="l">
              <a:spcBef>
                <a:spcPts val="100"/>
              </a:spcBef>
              <a:spcAft>
                <a:spcPts val="0"/>
              </a:spcAft>
              <a:buClr>
                <a:srgbClr val="888888"/>
              </a:buClr>
              <a:buSzPts val="700"/>
              <a:buNone/>
              <a:defRPr sz="700">
                <a:solidFill>
                  <a:srgbClr val="888888"/>
                </a:solidFill>
              </a:defRPr>
            </a:lvl5pPr>
            <a:lvl6pPr indent="-228600" lvl="5" marL="2743200" algn="l">
              <a:spcBef>
                <a:spcPts val="100"/>
              </a:spcBef>
              <a:spcAft>
                <a:spcPts val="0"/>
              </a:spcAft>
              <a:buClr>
                <a:srgbClr val="888888"/>
              </a:buClr>
              <a:buSzPts val="700"/>
              <a:buNone/>
              <a:defRPr sz="700">
                <a:solidFill>
                  <a:srgbClr val="888888"/>
                </a:solidFill>
              </a:defRPr>
            </a:lvl6pPr>
            <a:lvl7pPr indent="-228600" lvl="6" marL="3200400" algn="l">
              <a:spcBef>
                <a:spcPts val="100"/>
              </a:spcBef>
              <a:spcAft>
                <a:spcPts val="0"/>
              </a:spcAft>
              <a:buClr>
                <a:srgbClr val="888888"/>
              </a:buClr>
              <a:buSzPts val="700"/>
              <a:buNone/>
              <a:defRPr sz="700">
                <a:solidFill>
                  <a:srgbClr val="888888"/>
                </a:solidFill>
              </a:defRPr>
            </a:lvl7pPr>
            <a:lvl8pPr indent="-228600" lvl="7" marL="3657600" algn="l">
              <a:spcBef>
                <a:spcPts val="100"/>
              </a:spcBef>
              <a:spcAft>
                <a:spcPts val="0"/>
              </a:spcAft>
              <a:buClr>
                <a:srgbClr val="888888"/>
              </a:buClr>
              <a:buSzPts val="700"/>
              <a:buNone/>
              <a:defRPr sz="700">
                <a:solidFill>
                  <a:srgbClr val="888888"/>
                </a:solidFill>
              </a:defRPr>
            </a:lvl8pPr>
            <a:lvl9pPr indent="-228600" lvl="8" marL="4114800" algn="l">
              <a:spcBef>
                <a:spcPts val="100"/>
              </a:spcBef>
              <a:spcAft>
                <a:spcPts val="0"/>
              </a:spcAft>
              <a:buClr>
                <a:srgbClr val="888888"/>
              </a:buClr>
              <a:buSzPts val="700"/>
              <a:buNone/>
              <a:defRPr sz="700">
                <a:solidFill>
                  <a:srgbClr val="888888"/>
                </a:solidFill>
              </a:defRPr>
            </a:lvl9pPr>
          </a:lstStyle>
          <a:p/>
        </p:txBody>
      </p:sp>
      <p:sp>
        <p:nvSpPr>
          <p:cNvPr id="114" name="Google Shape;114;p26"/>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5" name="Google Shape;115;p26"/>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6" name="Google Shape;116;p26"/>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17" name="Shape 117"/>
        <p:cNvGrpSpPr/>
        <p:nvPr/>
      </p:nvGrpSpPr>
      <p:grpSpPr>
        <a:xfrm>
          <a:off x="0" y="0"/>
          <a:ext cx="0" cy="0"/>
          <a:chOff x="0" y="0"/>
          <a:chExt cx="0" cy="0"/>
        </a:xfrm>
      </p:grpSpPr>
      <p:sp>
        <p:nvSpPr>
          <p:cNvPr id="118" name="Google Shape;118;p27"/>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19" name="Google Shape;119;p27"/>
          <p:cNvSpPr txBox="1"/>
          <p:nvPr>
            <p:ph idx="1" type="body"/>
          </p:nvPr>
        </p:nvSpPr>
        <p:spPr>
          <a:xfrm>
            <a:off x="228600" y="800100"/>
            <a:ext cx="2019300" cy="2262900"/>
          </a:xfrm>
          <a:prstGeom prst="rect">
            <a:avLst/>
          </a:prstGeom>
          <a:noFill/>
          <a:ln>
            <a:noFill/>
          </a:ln>
        </p:spPr>
        <p:txBody>
          <a:bodyPr anchorCtr="0" anchor="t" bIns="22850" lIns="45725" spcFirstLastPara="1" rIns="45725" wrap="square" tIns="22850">
            <a:normAutofit/>
          </a:bodyPr>
          <a:lstStyle>
            <a:lvl1pPr indent="-317500" lvl="0" marL="457200" algn="l">
              <a:spcBef>
                <a:spcPts val="300"/>
              </a:spcBef>
              <a:spcAft>
                <a:spcPts val="0"/>
              </a:spcAft>
              <a:buClr>
                <a:schemeClr val="dk1"/>
              </a:buClr>
              <a:buSzPts val="1400"/>
              <a:buChar char="•"/>
              <a:defRPr sz="1400"/>
            </a:lvl1pPr>
            <a:lvl2pPr indent="-304800" lvl="1" marL="914400" algn="l">
              <a:spcBef>
                <a:spcPts val="200"/>
              </a:spcBef>
              <a:spcAft>
                <a:spcPts val="0"/>
              </a:spcAft>
              <a:buClr>
                <a:schemeClr val="dk1"/>
              </a:buClr>
              <a:buSzPts val="1200"/>
              <a:buChar char="–"/>
              <a:defRPr sz="1200"/>
            </a:lvl2pPr>
            <a:lvl3pPr indent="-292100" lvl="2" marL="1371600" algn="l">
              <a:spcBef>
                <a:spcPts val="200"/>
              </a:spcBef>
              <a:spcAft>
                <a:spcPts val="0"/>
              </a:spcAft>
              <a:buClr>
                <a:schemeClr val="dk1"/>
              </a:buClr>
              <a:buSzPts val="1000"/>
              <a:buChar char="•"/>
              <a:defRPr sz="1000"/>
            </a:lvl3pPr>
            <a:lvl4pPr indent="-285750" lvl="3" marL="1828800" algn="l">
              <a:spcBef>
                <a:spcPts val="200"/>
              </a:spcBef>
              <a:spcAft>
                <a:spcPts val="0"/>
              </a:spcAft>
              <a:buClr>
                <a:schemeClr val="dk1"/>
              </a:buClr>
              <a:buSzPts val="900"/>
              <a:buChar char="–"/>
              <a:defRPr sz="900"/>
            </a:lvl4pPr>
            <a:lvl5pPr indent="-285750" lvl="4" marL="2286000" algn="l">
              <a:spcBef>
                <a:spcPts val="200"/>
              </a:spcBef>
              <a:spcAft>
                <a:spcPts val="0"/>
              </a:spcAft>
              <a:buClr>
                <a:schemeClr val="dk1"/>
              </a:buClr>
              <a:buSzPts val="900"/>
              <a:buChar char="»"/>
              <a:defRPr sz="900"/>
            </a:lvl5pPr>
            <a:lvl6pPr indent="-285750" lvl="5" marL="2743200" algn="l">
              <a:spcBef>
                <a:spcPts val="200"/>
              </a:spcBef>
              <a:spcAft>
                <a:spcPts val="0"/>
              </a:spcAft>
              <a:buClr>
                <a:schemeClr val="dk1"/>
              </a:buClr>
              <a:buSzPts val="900"/>
              <a:buChar char="•"/>
              <a:defRPr sz="900"/>
            </a:lvl6pPr>
            <a:lvl7pPr indent="-285750" lvl="6" marL="3200400" algn="l">
              <a:spcBef>
                <a:spcPts val="200"/>
              </a:spcBef>
              <a:spcAft>
                <a:spcPts val="0"/>
              </a:spcAft>
              <a:buClr>
                <a:schemeClr val="dk1"/>
              </a:buClr>
              <a:buSzPts val="900"/>
              <a:buChar char="•"/>
              <a:defRPr sz="900"/>
            </a:lvl7pPr>
            <a:lvl8pPr indent="-285750" lvl="7" marL="3657600" algn="l">
              <a:spcBef>
                <a:spcPts val="200"/>
              </a:spcBef>
              <a:spcAft>
                <a:spcPts val="0"/>
              </a:spcAft>
              <a:buClr>
                <a:schemeClr val="dk1"/>
              </a:buClr>
              <a:buSzPts val="900"/>
              <a:buChar char="•"/>
              <a:defRPr sz="900"/>
            </a:lvl8pPr>
            <a:lvl9pPr indent="-285750" lvl="8" marL="4114800" algn="l">
              <a:spcBef>
                <a:spcPts val="200"/>
              </a:spcBef>
              <a:spcAft>
                <a:spcPts val="0"/>
              </a:spcAft>
              <a:buClr>
                <a:schemeClr val="dk1"/>
              </a:buClr>
              <a:buSzPts val="900"/>
              <a:buChar char="•"/>
              <a:defRPr sz="900"/>
            </a:lvl9pPr>
          </a:lstStyle>
          <a:p/>
        </p:txBody>
      </p:sp>
      <p:sp>
        <p:nvSpPr>
          <p:cNvPr id="120" name="Google Shape;120;p27"/>
          <p:cNvSpPr txBox="1"/>
          <p:nvPr>
            <p:ph idx="2" type="body"/>
          </p:nvPr>
        </p:nvSpPr>
        <p:spPr>
          <a:xfrm>
            <a:off x="2324100" y="800100"/>
            <a:ext cx="2019300" cy="2262900"/>
          </a:xfrm>
          <a:prstGeom prst="rect">
            <a:avLst/>
          </a:prstGeom>
          <a:noFill/>
          <a:ln>
            <a:noFill/>
          </a:ln>
        </p:spPr>
        <p:txBody>
          <a:bodyPr anchorCtr="0" anchor="t" bIns="22850" lIns="45725" spcFirstLastPara="1" rIns="45725" wrap="square" tIns="22850">
            <a:normAutofit/>
          </a:bodyPr>
          <a:lstStyle>
            <a:lvl1pPr indent="-317500" lvl="0" marL="457200" algn="l">
              <a:spcBef>
                <a:spcPts val="300"/>
              </a:spcBef>
              <a:spcAft>
                <a:spcPts val="0"/>
              </a:spcAft>
              <a:buClr>
                <a:schemeClr val="dk1"/>
              </a:buClr>
              <a:buSzPts val="1400"/>
              <a:buChar char="•"/>
              <a:defRPr sz="1400"/>
            </a:lvl1pPr>
            <a:lvl2pPr indent="-304800" lvl="1" marL="914400" algn="l">
              <a:spcBef>
                <a:spcPts val="200"/>
              </a:spcBef>
              <a:spcAft>
                <a:spcPts val="0"/>
              </a:spcAft>
              <a:buClr>
                <a:schemeClr val="dk1"/>
              </a:buClr>
              <a:buSzPts val="1200"/>
              <a:buChar char="–"/>
              <a:defRPr sz="1200"/>
            </a:lvl2pPr>
            <a:lvl3pPr indent="-292100" lvl="2" marL="1371600" algn="l">
              <a:spcBef>
                <a:spcPts val="200"/>
              </a:spcBef>
              <a:spcAft>
                <a:spcPts val="0"/>
              </a:spcAft>
              <a:buClr>
                <a:schemeClr val="dk1"/>
              </a:buClr>
              <a:buSzPts val="1000"/>
              <a:buChar char="•"/>
              <a:defRPr sz="1000"/>
            </a:lvl3pPr>
            <a:lvl4pPr indent="-285750" lvl="3" marL="1828800" algn="l">
              <a:spcBef>
                <a:spcPts val="200"/>
              </a:spcBef>
              <a:spcAft>
                <a:spcPts val="0"/>
              </a:spcAft>
              <a:buClr>
                <a:schemeClr val="dk1"/>
              </a:buClr>
              <a:buSzPts val="900"/>
              <a:buChar char="–"/>
              <a:defRPr sz="900"/>
            </a:lvl4pPr>
            <a:lvl5pPr indent="-285750" lvl="4" marL="2286000" algn="l">
              <a:spcBef>
                <a:spcPts val="200"/>
              </a:spcBef>
              <a:spcAft>
                <a:spcPts val="0"/>
              </a:spcAft>
              <a:buClr>
                <a:schemeClr val="dk1"/>
              </a:buClr>
              <a:buSzPts val="900"/>
              <a:buChar char="»"/>
              <a:defRPr sz="900"/>
            </a:lvl5pPr>
            <a:lvl6pPr indent="-285750" lvl="5" marL="2743200" algn="l">
              <a:spcBef>
                <a:spcPts val="200"/>
              </a:spcBef>
              <a:spcAft>
                <a:spcPts val="0"/>
              </a:spcAft>
              <a:buClr>
                <a:schemeClr val="dk1"/>
              </a:buClr>
              <a:buSzPts val="900"/>
              <a:buChar char="•"/>
              <a:defRPr sz="900"/>
            </a:lvl6pPr>
            <a:lvl7pPr indent="-285750" lvl="6" marL="3200400" algn="l">
              <a:spcBef>
                <a:spcPts val="200"/>
              </a:spcBef>
              <a:spcAft>
                <a:spcPts val="0"/>
              </a:spcAft>
              <a:buClr>
                <a:schemeClr val="dk1"/>
              </a:buClr>
              <a:buSzPts val="900"/>
              <a:buChar char="•"/>
              <a:defRPr sz="900"/>
            </a:lvl7pPr>
            <a:lvl8pPr indent="-285750" lvl="7" marL="3657600" algn="l">
              <a:spcBef>
                <a:spcPts val="200"/>
              </a:spcBef>
              <a:spcAft>
                <a:spcPts val="0"/>
              </a:spcAft>
              <a:buClr>
                <a:schemeClr val="dk1"/>
              </a:buClr>
              <a:buSzPts val="900"/>
              <a:buChar char="•"/>
              <a:defRPr sz="900"/>
            </a:lvl8pPr>
            <a:lvl9pPr indent="-285750" lvl="8" marL="4114800" algn="l">
              <a:spcBef>
                <a:spcPts val="200"/>
              </a:spcBef>
              <a:spcAft>
                <a:spcPts val="0"/>
              </a:spcAft>
              <a:buClr>
                <a:schemeClr val="dk1"/>
              </a:buClr>
              <a:buSzPts val="900"/>
              <a:buChar char="•"/>
              <a:defRPr sz="900"/>
            </a:lvl9pPr>
          </a:lstStyle>
          <a:p/>
        </p:txBody>
      </p:sp>
      <p:sp>
        <p:nvSpPr>
          <p:cNvPr id="121" name="Google Shape;121;p27"/>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22" name="Google Shape;122;p27"/>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23" name="Google Shape;123;p27"/>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24" name="Shape 124"/>
        <p:cNvGrpSpPr/>
        <p:nvPr/>
      </p:nvGrpSpPr>
      <p:grpSpPr>
        <a:xfrm>
          <a:off x="0" y="0"/>
          <a:ext cx="0" cy="0"/>
          <a:chOff x="0" y="0"/>
          <a:chExt cx="0" cy="0"/>
        </a:xfrm>
      </p:grpSpPr>
      <p:sp>
        <p:nvSpPr>
          <p:cNvPr id="125" name="Google Shape;125;p28"/>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2200"/>
              <a:buFont typeface="Calibri"/>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26" name="Google Shape;126;p28"/>
          <p:cNvSpPr txBox="1"/>
          <p:nvPr>
            <p:ph idx="1" type="body"/>
          </p:nvPr>
        </p:nvSpPr>
        <p:spPr>
          <a:xfrm>
            <a:off x="228600" y="767556"/>
            <a:ext cx="2020200" cy="319800"/>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chemeClr val="dk1"/>
              </a:buClr>
              <a:buSzPts val="1200"/>
              <a:buNone/>
              <a:defRPr b="1" sz="1200"/>
            </a:lvl1pPr>
            <a:lvl2pPr indent="-228600" lvl="1" marL="914400" algn="l">
              <a:spcBef>
                <a:spcPts val="200"/>
              </a:spcBef>
              <a:spcAft>
                <a:spcPts val="0"/>
              </a:spcAft>
              <a:buClr>
                <a:schemeClr val="dk1"/>
              </a:buClr>
              <a:buSzPts val="1000"/>
              <a:buNone/>
              <a:defRPr b="1" sz="1000"/>
            </a:lvl2pPr>
            <a:lvl3pPr indent="-228600" lvl="2" marL="1371600" algn="l">
              <a:spcBef>
                <a:spcPts val="200"/>
              </a:spcBef>
              <a:spcAft>
                <a:spcPts val="0"/>
              </a:spcAft>
              <a:buClr>
                <a:schemeClr val="dk1"/>
              </a:buClr>
              <a:buSzPts val="900"/>
              <a:buNone/>
              <a:defRPr b="1" sz="900"/>
            </a:lvl3pPr>
            <a:lvl4pPr indent="-228600" lvl="3" marL="1828800" algn="l">
              <a:spcBef>
                <a:spcPts val="200"/>
              </a:spcBef>
              <a:spcAft>
                <a:spcPts val="0"/>
              </a:spcAft>
              <a:buClr>
                <a:schemeClr val="dk1"/>
              </a:buClr>
              <a:buSzPts val="800"/>
              <a:buNone/>
              <a:defRPr b="1" sz="800"/>
            </a:lvl4pPr>
            <a:lvl5pPr indent="-228600" lvl="4" marL="2286000" algn="l">
              <a:spcBef>
                <a:spcPts val="200"/>
              </a:spcBef>
              <a:spcAft>
                <a:spcPts val="0"/>
              </a:spcAft>
              <a:buClr>
                <a:schemeClr val="dk1"/>
              </a:buClr>
              <a:buSzPts val="800"/>
              <a:buNone/>
              <a:defRPr b="1" sz="800"/>
            </a:lvl5pPr>
            <a:lvl6pPr indent="-228600" lvl="5" marL="2743200" algn="l">
              <a:spcBef>
                <a:spcPts val="200"/>
              </a:spcBef>
              <a:spcAft>
                <a:spcPts val="0"/>
              </a:spcAft>
              <a:buClr>
                <a:schemeClr val="dk1"/>
              </a:buClr>
              <a:buSzPts val="800"/>
              <a:buNone/>
              <a:defRPr b="1" sz="800"/>
            </a:lvl6pPr>
            <a:lvl7pPr indent="-228600" lvl="6" marL="3200400" algn="l">
              <a:spcBef>
                <a:spcPts val="200"/>
              </a:spcBef>
              <a:spcAft>
                <a:spcPts val="0"/>
              </a:spcAft>
              <a:buClr>
                <a:schemeClr val="dk1"/>
              </a:buClr>
              <a:buSzPts val="800"/>
              <a:buNone/>
              <a:defRPr b="1" sz="800"/>
            </a:lvl7pPr>
            <a:lvl8pPr indent="-228600" lvl="7" marL="3657600" algn="l">
              <a:spcBef>
                <a:spcPts val="200"/>
              </a:spcBef>
              <a:spcAft>
                <a:spcPts val="0"/>
              </a:spcAft>
              <a:buClr>
                <a:schemeClr val="dk1"/>
              </a:buClr>
              <a:buSzPts val="800"/>
              <a:buNone/>
              <a:defRPr b="1" sz="800"/>
            </a:lvl8pPr>
            <a:lvl9pPr indent="-228600" lvl="8" marL="4114800" algn="l">
              <a:spcBef>
                <a:spcPts val="200"/>
              </a:spcBef>
              <a:spcAft>
                <a:spcPts val="0"/>
              </a:spcAft>
              <a:buClr>
                <a:schemeClr val="dk1"/>
              </a:buClr>
              <a:buSzPts val="800"/>
              <a:buNone/>
              <a:defRPr b="1" sz="800"/>
            </a:lvl9pPr>
          </a:lstStyle>
          <a:p/>
        </p:txBody>
      </p:sp>
      <p:sp>
        <p:nvSpPr>
          <p:cNvPr id="127" name="Google Shape;127;p28"/>
          <p:cNvSpPr txBox="1"/>
          <p:nvPr>
            <p:ph idx="2" type="body"/>
          </p:nvPr>
        </p:nvSpPr>
        <p:spPr>
          <a:xfrm>
            <a:off x="228600" y="1087438"/>
            <a:ext cx="2020200" cy="1975500"/>
          </a:xfrm>
          <a:prstGeom prst="rect">
            <a:avLst/>
          </a:prstGeom>
          <a:noFill/>
          <a:ln>
            <a:noFill/>
          </a:ln>
        </p:spPr>
        <p:txBody>
          <a:bodyPr anchorCtr="0" anchor="t" bIns="22850" lIns="45725" spcFirstLastPara="1" rIns="45725" wrap="square" tIns="22850">
            <a:normAutofit/>
          </a:bodyPr>
          <a:lstStyle>
            <a:lvl1pPr indent="-304800" lvl="0" marL="457200" algn="l">
              <a:spcBef>
                <a:spcPts val="200"/>
              </a:spcBef>
              <a:spcAft>
                <a:spcPts val="0"/>
              </a:spcAft>
              <a:buClr>
                <a:schemeClr val="dk1"/>
              </a:buClr>
              <a:buSzPts val="1200"/>
              <a:buChar char="•"/>
              <a:defRPr sz="1200"/>
            </a:lvl1pPr>
            <a:lvl2pPr indent="-292100" lvl="1" marL="914400" algn="l">
              <a:spcBef>
                <a:spcPts val="200"/>
              </a:spcBef>
              <a:spcAft>
                <a:spcPts val="0"/>
              </a:spcAft>
              <a:buClr>
                <a:schemeClr val="dk1"/>
              </a:buClr>
              <a:buSzPts val="1000"/>
              <a:buChar char="–"/>
              <a:defRPr sz="1000"/>
            </a:lvl2pPr>
            <a:lvl3pPr indent="-285750" lvl="2" marL="1371600" algn="l">
              <a:spcBef>
                <a:spcPts val="200"/>
              </a:spcBef>
              <a:spcAft>
                <a:spcPts val="0"/>
              </a:spcAft>
              <a:buClr>
                <a:schemeClr val="dk1"/>
              </a:buClr>
              <a:buSzPts val="900"/>
              <a:buChar char="•"/>
              <a:defRPr sz="900"/>
            </a:lvl3pPr>
            <a:lvl4pPr indent="-279400" lvl="3" marL="1828800" algn="l">
              <a:spcBef>
                <a:spcPts val="200"/>
              </a:spcBef>
              <a:spcAft>
                <a:spcPts val="0"/>
              </a:spcAft>
              <a:buClr>
                <a:schemeClr val="dk1"/>
              </a:buClr>
              <a:buSzPts val="800"/>
              <a:buChar char="–"/>
              <a:defRPr sz="800"/>
            </a:lvl4pPr>
            <a:lvl5pPr indent="-279400" lvl="4" marL="2286000" algn="l">
              <a:spcBef>
                <a:spcPts val="200"/>
              </a:spcBef>
              <a:spcAft>
                <a:spcPts val="0"/>
              </a:spcAft>
              <a:buClr>
                <a:schemeClr val="dk1"/>
              </a:buClr>
              <a:buSzPts val="800"/>
              <a:buChar char="»"/>
              <a:defRPr sz="800"/>
            </a:lvl5pPr>
            <a:lvl6pPr indent="-279400" lvl="5" marL="2743200" algn="l">
              <a:spcBef>
                <a:spcPts val="200"/>
              </a:spcBef>
              <a:spcAft>
                <a:spcPts val="0"/>
              </a:spcAft>
              <a:buClr>
                <a:schemeClr val="dk1"/>
              </a:buClr>
              <a:buSzPts val="800"/>
              <a:buChar char="•"/>
              <a:defRPr sz="800"/>
            </a:lvl6pPr>
            <a:lvl7pPr indent="-279400" lvl="6" marL="3200400" algn="l">
              <a:spcBef>
                <a:spcPts val="200"/>
              </a:spcBef>
              <a:spcAft>
                <a:spcPts val="0"/>
              </a:spcAft>
              <a:buClr>
                <a:schemeClr val="dk1"/>
              </a:buClr>
              <a:buSzPts val="800"/>
              <a:buChar char="•"/>
              <a:defRPr sz="800"/>
            </a:lvl7pPr>
            <a:lvl8pPr indent="-279400" lvl="7" marL="3657600" algn="l">
              <a:spcBef>
                <a:spcPts val="200"/>
              </a:spcBef>
              <a:spcAft>
                <a:spcPts val="0"/>
              </a:spcAft>
              <a:buClr>
                <a:schemeClr val="dk1"/>
              </a:buClr>
              <a:buSzPts val="800"/>
              <a:buChar char="•"/>
              <a:defRPr sz="800"/>
            </a:lvl8pPr>
            <a:lvl9pPr indent="-279400" lvl="8" marL="4114800" algn="l">
              <a:spcBef>
                <a:spcPts val="200"/>
              </a:spcBef>
              <a:spcAft>
                <a:spcPts val="0"/>
              </a:spcAft>
              <a:buClr>
                <a:schemeClr val="dk1"/>
              </a:buClr>
              <a:buSzPts val="800"/>
              <a:buChar char="•"/>
              <a:defRPr sz="800"/>
            </a:lvl9pPr>
          </a:lstStyle>
          <a:p/>
        </p:txBody>
      </p:sp>
      <p:sp>
        <p:nvSpPr>
          <p:cNvPr id="128" name="Google Shape;128;p28"/>
          <p:cNvSpPr txBox="1"/>
          <p:nvPr>
            <p:ph idx="3" type="body"/>
          </p:nvPr>
        </p:nvSpPr>
        <p:spPr>
          <a:xfrm>
            <a:off x="2322513" y="767556"/>
            <a:ext cx="2020800" cy="319800"/>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chemeClr val="dk1"/>
              </a:buClr>
              <a:buSzPts val="1200"/>
              <a:buNone/>
              <a:defRPr b="1" sz="1200"/>
            </a:lvl1pPr>
            <a:lvl2pPr indent="-228600" lvl="1" marL="914400" algn="l">
              <a:spcBef>
                <a:spcPts val="200"/>
              </a:spcBef>
              <a:spcAft>
                <a:spcPts val="0"/>
              </a:spcAft>
              <a:buClr>
                <a:schemeClr val="dk1"/>
              </a:buClr>
              <a:buSzPts val="1000"/>
              <a:buNone/>
              <a:defRPr b="1" sz="1000"/>
            </a:lvl2pPr>
            <a:lvl3pPr indent="-228600" lvl="2" marL="1371600" algn="l">
              <a:spcBef>
                <a:spcPts val="200"/>
              </a:spcBef>
              <a:spcAft>
                <a:spcPts val="0"/>
              </a:spcAft>
              <a:buClr>
                <a:schemeClr val="dk1"/>
              </a:buClr>
              <a:buSzPts val="900"/>
              <a:buNone/>
              <a:defRPr b="1" sz="900"/>
            </a:lvl3pPr>
            <a:lvl4pPr indent="-228600" lvl="3" marL="1828800" algn="l">
              <a:spcBef>
                <a:spcPts val="200"/>
              </a:spcBef>
              <a:spcAft>
                <a:spcPts val="0"/>
              </a:spcAft>
              <a:buClr>
                <a:schemeClr val="dk1"/>
              </a:buClr>
              <a:buSzPts val="800"/>
              <a:buNone/>
              <a:defRPr b="1" sz="800"/>
            </a:lvl4pPr>
            <a:lvl5pPr indent="-228600" lvl="4" marL="2286000" algn="l">
              <a:spcBef>
                <a:spcPts val="200"/>
              </a:spcBef>
              <a:spcAft>
                <a:spcPts val="0"/>
              </a:spcAft>
              <a:buClr>
                <a:schemeClr val="dk1"/>
              </a:buClr>
              <a:buSzPts val="800"/>
              <a:buNone/>
              <a:defRPr b="1" sz="800"/>
            </a:lvl5pPr>
            <a:lvl6pPr indent="-228600" lvl="5" marL="2743200" algn="l">
              <a:spcBef>
                <a:spcPts val="200"/>
              </a:spcBef>
              <a:spcAft>
                <a:spcPts val="0"/>
              </a:spcAft>
              <a:buClr>
                <a:schemeClr val="dk1"/>
              </a:buClr>
              <a:buSzPts val="800"/>
              <a:buNone/>
              <a:defRPr b="1" sz="800"/>
            </a:lvl6pPr>
            <a:lvl7pPr indent="-228600" lvl="6" marL="3200400" algn="l">
              <a:spcBef>
                <a:spcPts val="200"/>
              </a:spcBef>
              <a:spcAft>
                <a:spcPts val="0"/>
              </a:spcAft>
              <a:buClr>
                <a:schemeClr val="dk1"/>
              </a:buClr>
              <a:buSzPts val="800"/>
              <a:buNone/>
              <a:defRPr b="1" sz="800"/>
            </a:lvl7pPr>
            <a:lvl8pPr indent="-228600" lvl="7" marL="3657600" algn="l">
              <a:spcBef>
                <a:spcPts val="200"/>
              </a:spcBef>
              <a:spcAft>
                <a:spcPts val="0"/>
              </a:spcAft>
              <a:buClr>
                <a:schemeClr val="dk1"/>
              </a:buClr>
              <a:buSzPts val="800"/>
              <a:buNone/>
              <a:defRPr b="1" sz="800"/>
            </a:lvl8pPr>
            <a:lvl9pPr indent="-228600" lvl="8" marL="4114800" algn="l">
              <a:spcBef>
                <a:spcPts val="200"/>
              </a:spcBef>
              <a:spcAft>
                <a:spcPts val="0"/>
              </a:spcAft>
              <a:buClr>
                <a:schemeClr val="dk1"/>
              </a:buClr>
              <a:buSzPts val="800"/>
              <a:buNone/>
              <a:defRPr b="1" sz="800"/>
            </a:lvl9pPr>
          </a:lstStyle>
          <a:p/>
        </p:txBody>
      </p:sp>
      <p:sp>
        <p:nvSpPr>
          <p:cNvPr id="129" name="Google Shape;129;p28"/>
          <p:cNvSpPr txBox="1"/>
          <p:nvPr>
            <p:ph idx="4" type="body"/>
          </p:nvPr>
        </p:nvSpPr>
        <p:spPr>
          <a:xfrm>
            <a:off x="2322513" y="1087438"/>
            <a:ext cx="2020800" cy="1975500"/>
          </a:xfrm>
          <a:prstGeom prst="rect">
            <a:avLst/>
          </a:prstGeom>
          <a:noFill/>
          <a:ln>
            <a:noFill/>
          </a:ln>
        </p:spPr>
        <p:txBody>
          <a:bodyPr anchorCtr="0" anchor="t" bIns="22850" lIns="45725" spcFirstLastPara="1" rIns="45725" wrap="square" tIns="22850">
            <a:normAutofit/>
          </a:bodyPr>
          <a:lstStyle>
            <a:lvl1pPr indent="-304800" lvl="0" marL="457200" algn="l">
              <a:spcBef>
                <a:spcPts val="200"/>
              </a:spcBef>
              <a:spcAft>
                <a:spcPts val="0"/>
              </a:spcAft>
              <a:buClr>
                <a:schemeClr val="dk1"/>
              </a:buClr>
              <a:buSzPts val="1200"/>
              <a:buChar char="•"/>
              <a:defRPr sz="1200"/>
            </a:lvl1pPr>
            <a:lvl2pPr indent="-292100" lvl="1" marL="914400" algn="l">
              <a:spcBef>
                <a:spcPts val="200"/>
              </a:spcBef>
              <a:spcAft>
                <a:spcPts val="0"/>
              </a:spcAft>
              <a:buClr>
                <a:schemeClr val="dk1"/>
              </a:buClr>
              <a:buSzPts val="1000"/>
              <a:buChar char="–"/>
              <a:defRPr sz="1000"/>
            </a:lvl2pPr>
            <a:lvl3pPr indent="-285750" lvl="2" marL="1371600" algn="l">
              <a:spcBef>
                <a:spcPts val="200"/>
              </a:spcBef>
              <a:spcAft>
                <a:spcPts val="0"/>
              </a:spcAft>
              <a:buClr>
                <a:schemeClr val="dk1"/>
              </a:buClr>
              <a:buSzPts val="900"/>
              <a:buChar char="•"/>
              <a:defRPr sz="900"/>
            </a:lvl3pPr>
            <a:lvl4pPr indent="-279400" lvl="3" marL="1828800" algn="l">
              <a:spcBef>
                <a:spcPts val="200"/>
              </a:spcBef>
              <a:spcAft>
                <a:spcPts val="0"/>
              </a:spcAft>
              <a:buClr>
                <a:schemeClr val="dk1"/>
              </a:buClr>
              <a:buSzPts val="800"/>
              <a:buChar char="–"/>
              <a:defRPr sz="800"/>
            </a:lvl4pPr>
            <a:lvl5pPr indent="-279400" lvl="4" marL="2286000" algn="l">
              <a:spcBef>
                <a:spcPts val="200"/>
              </a:spcBef>
              <a:spcAft>
                <a:spcPts val="0"/>
              </a:spcAft>
              <a:buClr>
                <a:schemeClr val="dk1"/>
              </a:buClr>
              <a:buSzPts val="800"/>
              <a:buChar char="»"/>
              <a:defRPr sz="800"/>
            </a:lvl5pPr>
            <a:lvl6pPr indent="-279400" lvl="5" marL="2743200" algn="l">
              <a:spcBef>
                <a:spcPts val="200"/>
              </a:spcBef>
              <a:spcAft>
                <a:spcPts val="0"/>
              </a:spcAft>
              <a:buClr>
                <a:schemeClr val="dk1"/>
              </a:buClr>
              <a:buSzPts val="800"/>
              <a:buChar char="•"/>
              <a:defRPr sz="800"/>
            </a:lvl6pPr>
            <a:lvl7pPr indent="-279400" lvl="6" marL="3200400" algn="l">
              <a:spcBef>
                <a:spcPts val="200"/>
              </a:spcBef>
              <a:spcAft>
                <a:spcPts val="0"/>
              </a:spcAft>
              <a:buClr>
                <a:schemeClr val="dk1"/>
              </a:buClr>
              <a:buSzPts val="800"/>
              <a:buChar char="•"/>
              <a:defRPr sz="800"/>
            </a:lvl7pPr>
            <a:lvl8pPr indent="-279400" lvl="7" marL="3657600" algn="l">
              <a:spcBef>
                <a:spcPts val="200"/>
              </a:spcBef>
              <a:spcAft>
                <a:spcPts val="0"/>
              </a:spcAft>
              <a:buClr>
                <a:schemeClr val="dk1"/>
              </a:buClr>
              <a:buSzPts val="800"/>
              <a:buChar char="•"/>
              <a:defRPr sz="800"/>
            </a:lvl8pPr>
            <a:lvl9pPr indent="-279400" lvl="8" marL="4114800" algn="l">
              <a:spcBef>
                <a:spcPts val="200"/>
              </a:spcBef>
              <a:spcAft>
                <a:spcPts val="0"/>
              </a:spcAft>
              <a:buClr>
                <a:schemeClr val="dk1"/>
              </a:buClr>
              <a:buSzPts val="800"/>
              <a:buChar char="•"/>
              <a:defRPr sz="800"/>
            </a:lvl9pPr>
          </a:lstStyle>
          <a:p/>
        </p:txBody>
      </p:sp>
      <p:sp>
        <p:nvSpPr>
          <p:cNvPr id="130" name="Google Shape;130;p28"/>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31" name="Google Shape;131;p28"/>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32" name="Google Shape;132;p28"/>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3" name="Shape 133"/>
        <p:cNvGrpSpPr/>
        <p:nvPr/>
      </p:nvGrpSpPr>
      <p:grpSpPr>
        <a:xfrm>
          <a:off x="0" y="0"/>
          <a:ext cx="0" cy="0"/>
          <a:chOff x="0" y="0"/>
          <a:chExt cx="0" cy="0"/>
        </a:xfrm>
      </p:grpSpPr>
      <p:sp>
        <p:nvSpPr>
          <p:cNvPr id="134" name="Google Shape;134;p29"/>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35" name="Google Shape;135;p29"/>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36" name="Google Shape;136;p29"/>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37" name="Google Shape;137;p29"/>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8" name="Shape 138"/>
        <p:cNvGrpSpPr/>
        <p:nvPr/>
      </p:nvGrpSpPr>
      <p:grpSpPr>
        <a:xfrm>
          <a:off x="0" y="0"/>
          <a:ext cx="0" cy="0"/>
          <a:chOff x="0" y="0"/>
          <a:chExt cx="0" cy="0"/>
        </a:xfrm>
      </p:grpSpPr>
      <p:sp>
        <p:nvSpPr>
          <p:cNvPr id="139" name="Google Shape;139;p30"/>
          <p:cNvSpPr txBox="1"/>
          <p:nvPr>
            <p:ph type="title"/>
          </p:nvPr>
        </p:nvSpPr>
        <p:spPr>
          <a:xfrm>
            <a:off x="228600" y="136525"/>
            <a:ext cx="1504200" cy="581100"/>
          </a:xfrm>
          <a:prstGeom prst="rect">
            <a:avLst/>
          </a:prstGeom>
          <a:noFill/>
          <a:ln>
            <a:noFill/>
          </a:ln>
        </p:spPr>
        <p:txBody>
          <a:bodyPr anchorCtr="0" anchor="b" bIns="22850" lIns="45725" spcFirstLastPara="1" rIns="45725" wrap="square" tIns="22850">
            <a:normAutofit/>
          </a:bodyPr>
          <a:lstStyle>
            <a:lvl1pPr lvl="0" algn="l">
              <a:spcBef>
                <a:spcPts val="0"/>
              </a:spcBef>
              <a:spcAft>
                <a:spcPts val="0"/>
              </a:spcAft>
              <a:buClr>
                <a:schemeClr val="dk1"/>
              </a:buClr>
              <a:buSzPts val="1000"/>
              <a:buFont typeface="Calibri"/>
              <a:buNone/>
              <a:defRPr b="1" sz="1000"/>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40" name="Google Shape;140;p30"/>
          <p:cNvSpPr txBox="1"/>
          <p:nvPr>
            <p:ph idx="1" type="body"/>
          </p:nvPr>
        </p:nvSpPr>
        <p:spPr>
          <a:xfrm>
            <a:off x="1787525" y="136525"/>
            <a:ext cx="2556000" cy="2926500"/>
          </a:xfrm>
          <a:prstGeom prst="rect">
            <a:avLst/>
          </a:prstGeom>
          <a:noFill/>
          <a:ln>
            <a:noFill/>
          </a:ln>
        </p:spPr>
        <p:txBody>
          <a:bodyPr anchorCtr="0" anchor="t" bIns="22850" lIns="45725" spcFirstLastPara="1" rIns="45725" wrap="square" tIns="22850">
            <a:normAutofit/>
          </a:bodyPr>
          <a:lstStyle>
            <a:lvl1pPr indent="-330200" lvl="0" marL="457200" algn="l">
              <a:spcBef>
                <a:spcPts val="300"/>
              </a:spcBef>
              <a:spcAft>
                <a:spcPts val="0"/>
              </a:spcAft>
              <a:buClr>
                <a:schemeClr val="dk1"/>
              </a:buClr>
              <a:buSzPts val="1600"/>
              <a:buChar char="•"/>
              <a:defRPr sz="1600"/>
            </a:lvl1pPr>
            <a:lvl2pPr indent="-317500" lvl="1" marL="914400" algn="l">
              <a:spcBef>
                <a:spcPts val="300"/>
              </a:spcBef>
              <a:spcAft>
                <a:spcPts val="0"/>
              </a:spcAft>
              <a:buClr>
                <a:schemeClr val="dk1"/>
              </a:buClr>
              <a:buSzPts val="1400"/>
              <a:buChar char="–"/>
              <a:defRPr sz="1400"/>
            </a:lvl2pPr>
            <a:lvl3pPr indent="-304800" lvl="2" marL="1371600" algn="l">
              <a:spcBef>
                <a:spcPts val="200"/>
              </a:spcBef>
              <a:spcAft>
                <a:spcPts val="0"/>
              </a:spcAft>
              <a:buClr>
                <a:schemeClr val="dk1"/>
              </a:buClr>
              <a:buSzPts val="1200"/>
              <a:buChar char="•"/>
              <a:defRPr sz="1200"/>
            </a:lvl3pPr>
            <a:lvl4pPr indent="-292100" lvl="3" marL="1828800" algn="l">
              <a:spcBef>
                <a:spcPts val="200"/>
              </a:spcBef>
              <a:spcAft>
                <a:spcPts val="0"/>
              </a:spcAft>
              <a:buClr>
                <a:schemeClr val="dk1"/>
              </a:buClr>
              <a:buSzPts val="1000"/>
              <a:buChar char="–"/>
              <a:defRPr sz="1000"/>
            </a:lvl4pPr>
            <a:lvl5pPr indent="-292100" lvl="4" marL="2286000" algn="l">
              <a:spcBef>
                <a:spcPts val="200"/>
              </a:spcBef>
              <a:spcAft>
                <a:spcPts val="0"/>
              </a:spcAft>
              <a:buClr>
                <a:schemeClr val="dk1"/>
              </a:buClr>
              <a:buSzPts val="1000"/>
              <a:buChar char="»"/>
              <a:defRPr sz="1000"/>
            </a:lvl5pPr>
            <a:lvl6pPr indent="-292100" lvl="5" marL="2743200" algn="l">
              <a:spcBef>
                <a:spcPts val="200"/>
              </a:spcBef>
              <a:spcAft>
                <a:spcPts val="0"/>
              </a:spcAft>
              <a:buClr>
                <a:schemeClr val="dk1"/>
              </a:buClr>
              <a:buSzPts val="1000"/>
              <a:buChar char="•"/>
              <a:defRPr sz="1000"/>
            </a:lvl6pPr>
            <a:lvl7pPr indent="-292100" lvl="6" marL="3200400" algn="l">
              <a:spcBef>
                <a:spcPts val="200"/>
              </a:spcBef>
              <a:spcAft>
                <a:spcPts val="0"/>
              </a:spcAft>
              <a:buClr>
                <a:schemeClr val="dk1"/>
              </a:buClr>
              <a:buSzPts val="1000"/>
              <a:buChar char="•"/>
              <a:defRPr sz="1000"/>
            </a:lvl7pPr>
            <a:lvl8pPr indent="-292100" lvl="7" marL="3657600" algn="l">
              <a:spcBef>
                <a:spcPts val="200"/>
              </a:spcBef>
              <a:spcAft>
                <a:spcPts val="0"/>
              </a:spcAft>
              <a:buClr>
                <a:schemeClr val="dk1"/>
              </a:buClr>
              <a:buSzPts val="1000"/>
              <a:buChar char="•"/>
              <a:defRPr sz="1000"/>
            </a:lvl8pPr>
            <a:lvl9pPr indent="-292100" lvl="8" marL="4114800" algn="l">
              <a:spcBef>
                <a:spcPts val="200"/>
              </a:spcBef>
              <a:spcAft>
                <a:spcPts val="0"/>
              </a:spcAft>
              <a:buClr>
                <a:schemeClr val="dk1"/>
              </a:buClr>
              <a:buSzPts val="1000"/>
              <a:buChar char="•"/>
              <a:defRPr sz="1000"/>
            </a:lvl9pPr>
          </a:lstStyle>
          <a:p/>
        </p:txBody>
      </p:sp>
      <p:sp>
        <p:nvSpPr>
          <p:cNvPr id="141" name="Google Shape;141;p30"/>
          <p:cNvSpPr txBox="1"/>
          <p:nvPr>
            <p:ph idx="2" type="body"/>
          </p:nvPr>
        </p:nvSpPr>
        <p:spPr>
          <a:xfrm>
            <a:off x="228600" y="717550"/>
            <a:ext cx="1504200" cy="2345400"/>
          </a:xfrm>
          <a:prstGeom prst="rect">
            <a:avLst/>
          </a:prstGeom>
          <a:noFill/>
          <a:ln>
            <a:noFill/>
          </a:ln>
        </p:spPr>
        <p:txBody>
          <a:bodyPr anchorCtr="0" anchor="t" bIns="22850" lIns="45725" spcFirstLastPara="1" rIns="45725" wrap="square" tIns="22850">
            <a:normAutofit/>
          </a:bodyPr>
          <a:lstStyle>
            <a:lvl1pPr indent="-228600" lvl="0" marL="457200" algn="l">
              <a:spcBef>
                <a:spcPts val="100"/>
              </a:spcBef>
              <a:spcAft>
                <a:spcPts val="0"/>
              </a:spcAft>
              <a:buClr>
                <a:schemeClr val="dk1"/>
              </a:buClr>
              <a:buSzPts val="700"/>
              <a:buNone/>
              <a:defRPr sz="700"/>
            </a:lvl1pPr>
            <a:lvl2pPr indent="-228600" lvl="1" marL="914400" algn="l">
              <a:spcBef>
                <a:spcPts val="100"/>
              </a:spcBef>
              <a:spcAft>
                <a:spcPts val="0"/>
              </a:spcAft>
              <a:buClr>
                <a:schemeClr val="dk1"/>
              </a:buClr>
              <a:buSzPts val="600"/>
              <a:buNone/>
              <a:defRPr sz="600"/>
            </a:lvl2pPr>
            <a:lvl3pPr indent="-228600" lvl="2" marL="1371600" algn="l">
              <a:spcBef>
                <a:spcPts val="100"/>
              </a:spcBef>
              <a:spcAft>
                <a:spcPts val="0"/>
              </a:spcAft>
              <a:buClr>
                <a:schemeClr val="dk1"/>
              </a:buClr>
              <a:buSzPts val="500"/>
              <a:buNone/>
              <a:defRPr sz="500"/>
            </a:lvl3pPr>
            <a:lvl4pPr indent="-228600" lvl="3" marL="1828800" algn="l">
              <a:spcBef>
                <a:spcPts val="100"/>
              </a:spcBef>
              <a:spcAft>
                <a:spcPts val="0"/>
              </a:spcAft>
              <a:buClr>
                <a:schemeClr val="dk1"/>
              </a:buClr>
              <a:buSzPts val="500"/>
              <a:buNone/>
              <a:defRPr sz="500"/>
            </a:lvl4pPr>
            <a:lvl5pPr indent="-228600" lvl="4" marL="2286000" algn="l">
              <a:spcBef>
                <a:spcPts val="100"/>
              </a:spcBef>
              <a:spcAft>
                <a:spcPts val="0"/>
              </a:spcAft>
              <a:buClr>
                <a:schemeClr val="dk1"/>
              </a:buClr>
              <a:buSzPts val="500"/>
              <a:buNone/>
              <a:defRPr sz="500"/>
            </a:lvl5pPr>
            <a:lvl6pPr indent="-228600" lvl="5" marL="2743200" algn="l">
              <a:spcBef>
                <a:spcPts val="100"/>
              </a:spcBef>
              <a:spcAft>
                <a:spcPts val="0"/>
              </a:spcAft>
              <a:buClr>
                <a:schemeClr val="dk1"/>
              </a:buClr>
              <a:buSzPts val="500"/>
              <a:buNone/>
              <a:defRPr sz="500"/>
            </a:lvl6pPr>
            <a:lvl7pPr indent="-228600" lvl="6" marL="3200400" algn="l">
              <a:spcBef>
                <a:spcPts val="100"/>
              </a:spcBef>
              <a:spcAft>
                <a:spcPts val="0"/>
              </a:spcAft>
              <a:buClr>
                <a:schemeClr val="dk1"/>
              </a:buClr>
              <a:buSzPts val="500"/>
              <a:buNone/>
              <a:defRPr sz="500"/>
            </a:lvl7pPr>
            <a:lvl8pPr indent="-228600" lvl="7" marL="3657600" algn="l">
              <a:spcBef>
                <a:spcPts val="100"/>
              </a:spcBef>
              <a:spcAft>
                <a:spcPts val="0"/>
              </a:spcAft>
              <a:buClr>
                <a:schemeClr val="dk1"/>
              </a:buClr>
              <a:buSzPts val="500"/>
              <a:buNone/>
              <a:defRPr sz="500"/>
            </a:lvl8pPr>
            <a:lvl9pPr indent="-228600" lvl="8" marL="4114800" algn="l">
              <a:spcBef>
                <a:spcPts val="100"/>
              </a:spcBef>
              <a:spcAft>
                <a:spcPts val="0"/>
              </a:spcAft>
              <a:buClr>
                <a:schemeClr val="dk1"/>
              </a:buClr>
              <a:buSzPts val="500"/>
              <a:buNone/>
              <a:defRPr sz="500"/>
            </a:lvl9pPr>
          </a:lstStyle>
          <a:p/>
        </p:txBody>
      </p:sp>
      <p:sp>
        <p:nvSpPr>
          <p:cNvPr id="142" name="Google Shape;142;p30"/>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43" name="Google Shape;143;p30"/>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44" name="Google Shape;144;p30"/>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5" name="Shape 145"/>
        <p:cNvGrpSpPr/>
        <p:nvPr/>
      </p:nvGrpSpPr>
      <p:grpSpPr>
        <a:xfrm>
          <a:off x="0" y="0"/>
          <a:ext cx="0" cy="0"/>
          <a:chOff x="0" y="0"/>
          <a:chExt cx="0" cy="0"/>
        </a:xfrm>
      </p:grpSpPr>
      <p:sp>
        <p:nvSpPr>
          <p:cNvPr id="146" name="Google Shape;146;p31"/>
          <p:cNvSpPr txBox="1"/>
          <p:nvPr>
            <p:ph type="title"/>
          </p:nvPr>
        </p:nvSpPr>
        <p:spPr>
          <a:xfrm>
            <a:off x="896144" y="2400300"/>
            <a:ext cx="2743200" cy="283500"/>
          </a:xfrm>
          <a:prstGeom prst="rect">
            <a:avLst/>
          </a:prstGeom>
          <a:noFill/>
          <a:ln>
            <a:noFill/>
          </a:ln>
        </p:spPr>
        <p:txBody>
          <a:bodyPr anchorCtr="0" anchor="b" bIns="22850" lIns="45725" spcFirstLastPara="1" rIns="45725" wrap="square" tIns="22850">
            <a:normAutofit/>
          </a:bodyPr>
          <a:lstStyle>
            <a:lvl1pPr lvl="0" algn="l">
              <a:spcBef>
                <a:spcPts val="0"/>
              </a:spcBef>
              <a:spcAft>
                <a:spcPts val="0"/>
              </a:spcAft>
              <a:buClr>
                <a:schemeClr val="dk1"/>
              </a:buClr>
              <a:buSzPts val="1000"/>
              <a:buFont typeface="Calibri"/>
              <a:buNone/>
              <a:defRPr b="1" sz="1000"/>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47" name="Google Shape;147;p31"/>
          <p:cNvSpPr/>
          <p:nvPr>
            <p:ph idx="2" type="pic"/>
          </p:nvPr>
        </p:nvSpPr>
        <p:spPr>
          <a:xfrm>
            <a:off x="896144" y="306388"/>
            <a:ext cx="2743200" cy="2057400"/>
          </a:xfrm>
          <a:prstGeom prst="rect">
            <a:avLst/>
          </a:prstGeom>
          <a:noFill/>
          <a:ln>
            <a:noFill/>
          </a:ln>
        </p:spPr>
      </p:sp>
      <p:sp>
        <p:nvSpPr>
          <p:cNvPr id="148" name="Google Shape;148;p31"/>
          <p:cNvSpPr txBox="1"/>
          <p:nvPr>
            <p:ph idx="1" type="body"/>
          </p:nvPr>
        </p:nvSpPr>
        <p:spPr>
          <a:xfrm>
            <a:off x="896144" y="2683669"/>
            <a:ext cx="2743200" cy="402300"/>
          </a:xfrm>
          <a:prstGeom prst="rect">
            <a:avLst/>
          </a:prstGeom>
          <a:noFill/>
          <a:ln>
            <a:noFill/>
          </a:ln>
        </p:spPr>
        <p:txBody>
          <a:bodyPr anchorCtr="0" anchor="t" bIns="22850" lIns="45725" spcFirstLastPara="1" rIns="45725" wrap="square" tIns="22850">
            <a:normAutofit/>
          </a:bodyPr>
          <a:lstStyle>
            <a:lvl1pPr indent="-228600" lvl="0" marL="457200" algn="l">
              <a:spcBef>
                <a:spcPts val="100"/>
              </a:spcBef>
              <a:spcAft>
                <a:spcPts val="0"/>
              </a:spcAft>
              <a:buClr>
                <a:schemeClr val="dk1"/>
              </a:buClr>
              <a:buSzPts val="700"/>
              <a:buNone/>
              <a:defRPr sz="700"/>
            </a:lvl1pPr>
            <a:lvl2pPr indent="-228600" lvl="1" marL="914400" algn="l">
              <a:spcBef>
                <a:spcPts val="100"/>
              </a:spcBef>
              <a:spcAft>
                <a:spcPts val="0"/>
              </a:spcAft>
              <a:buClr>
                <a:schemeClr val="dk1"/>
              </a:buClr>
              <a:buSzPts val="600"/>
              <a:buNone/>
              <a:defRPr sz="600"/>
            </a:lvl2pPr>
            <a:lvl3pPr indent="-228600" lvl="2" marL="1371600" algn="l">
              <a:spcBef>
                <a:spcPts val="100"/>
              </a:spcBef>
              <a:spcAft>
                <a:spcPts val="0"/>
              </a:spcAft>
              <a:buClr>
                <a:schemeClr val="dk1"/>
              </a:buClr>
              <a:buSzPts val="500"/>
              <a:buNone/>
              <a:defRPr sz="500"/>
            </a:lvl3pPr>
            <a:lvl4pPr indent="-228600" lvl="3" marL="1828800" algn="l">
              <a:spcBef>
                <a:spcPts val="100"/>
              </a:spcBef>
              <a:spcAft>
                <a:spcPts val="0"/>
              </a:spcAft>
              <a:buClr>
                <a:schemeClr val="dk1"/>
              </a:buClr>
              <a:buSzPts val="500"/>
              <a:buNone/>
              <a:defRPr sz="500"/>
            </a:lvl4pPr>
            <a:lvl5pPr indent="-228600" lvl="4" marL="2286000" algn="l">
              <a:spcBef>
                <a:spcPts val="100"/>
              </a:spcBef>
              <a:spcAft>
                <a:spcPts val="0"/>
              </a:spcAft>
              <a:buClr>
                <a:schemeClr val="dk1"/>
              </a:buClr>
              <a:buSzPts val="500"/>
              <a:buNone/>
              <a:defRPr sz="500"/>
            </a:lvl5pPr>
            <a:lvl6pPr indent="-228600" lvl="5" marL="2743200" algn="l">
              <a:spcBef>
                <a:spcPts val="100"/>
              </a:spcBef>
              <a:spcAft>
                <a:spcPts val="0"/>
              </a:spcAft>
              <a:buClr>
                <a:schemeClr val="dk1"/>
              </a:buClr>
              <a:buSzPts val="500"/>
              <a:buNone/>
              <a:defRPr sz="500"/>
            </a:lvl6pPr>
            <a:lvl7pPr indent="-228600" lvl="6" marL="3200400" algn="l">
              <a:spcBef>
                <a:spcPts val="100"/>
              </a:spcBef>
              <a:spcAft>
                <a:spcPts val="0"/>
              </a:spcAft>
              <a:buClr>
                <a:schemeClr val="dk1"/>
              </a:buClr>
              <a:buSzPts val="500"/>
              <a:buNone/>
              <a:defRPr sz="500"/>
            </a:lvl7pPr>
            <a:lvl8pPr indent="-228600" lvl="7" marL="3657600" algn="l">
              <a:spcBef>
                <a:spcPts val="100"/>
              </a:spcBef>
              <a:spcAft>
                <a:spcPts val="0"/>
              </a:spcAft>
              <a:buClr>
                <a:schemeClr val="dk1"/>
              </a:buClr>
              <a:buSzPts val="500"/>
              <a:buNone/>
              <a:defRPr sz="500"/>
            </a:lvl8pPr>
            <a:lvl9pPr indent="-228600" lvl="8" marL="4114800" algn="l">
              <a:spcBef>
                <a:spcPts val="100"/>
              </a:spcBef>
              <a:spcAft>
                <a:spcPts val="0"/>
              </a:spcAft>
              <a:buClr>
                <a:schemeClr val="dk1"/>
              </a:buClr>
              <a:buSzPts val="500"/>
              <a:buNone/>
              <a:defRPr sz="500"/>
            </a:lvl9pPr>
          </a:lstStyle>
          <a:p/>
        </p:txBody>
      </p:sp>
      <p:sp>
        <p:nvSpPr>
          <p:cNvPr id="149" name="Google Shape;149;p31"/>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50" name="Google Shape;150;p31"/>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51" name="Google Shape;151;p31"/>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52" name="Shape 152"/>
        <p:cNvGrpSpPr/>
        <p:nvPr/>
      </p:nvGrpSpPr>
      <p:grpSpPr>
        <a:xfrm>
          <a:off x="0" y="0"/>
          <a:ext cx="0" cy="0"/>
          <a:chOff x="0" y="0"/>
          <a:chExt cx="0" cy="0"/>
        </a:xfrm>
      </p:grpSpPr>
      <p:sp>
        <p:nvSpPr>
          <p:cNvPr id="153" name="Google Shape;153;p32"/>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54" name="Google Shape;154;p32"/>
          <p:cNvSpPr txBox="1"/>
          <p:nvPr>
            <p:ph idx="1" type="body"/>
          </p:nvPr>
        </p:nvSpPr>
        <p:spPr>
          <a:xfrm rot="5400000">
            <a:off x="1154550" y="-125850"/>
            <a:ext cx="2262900" cy="4114800"/>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155" name="Google Shape;155;p32"/>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56" name="Google Shape;156;p32"/>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57" name="Google Shape;157;p32"/>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8" name="Shape 158"/>
        <p:cNvGrpSpPr/>
        <p:nvPr/>
      </p:nvGrpSpPr>
      <p:grpSpPr>
        <a:xfrm>
          <a:off x="0" y="0"/>
          <a:ext cx="0" cy="0"/>
          <a:chOff x="0" y="0"/>
          <a:chExt cx="0" cy="0"/>
        </a:xfrm>
      </p:grpSpPr>
      <p:sp>
        <p:nvSpPr>
          <p:cNvPr id="159" name="Google Shape;159;p33"/>
          <p:cNvSpPr txBox="1"/>
          <p:nvPr>
            <p:ph type="title"/>
          </p:nvPr>
        </p:nvSpPr>
        <p:spPr>
          <a:xfrm rot="5400000">
            <a:off x="2366100" y="1085919"/>
            <a:ext cx="2925900" cy="10287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60" name="Google Shape;160;p33"/>
          <p:cNvSpPr txBox="1"/>
          <p:nvPr>
            <p:ph idx="1" type="body"/>
          </p:nvPr>
        </p:nvSpPr>
        <p:spPr>
          <a:xfrm rot="5400000">
            <a:off x="270600" y="95319"/>
            <a:ext cx="2925900" cy="3009900"/>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161" name="Google Shape;161;p33"/>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62" name="Google Shape;162;p33"/>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63" name="Google Shape;163;p33"/>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164" name="Shape 164"/>
        <p:cNvGrpSpPr/>
        <p:nvPr/>
      </p:nvGrpSpPr>
      <p:grpSpPr>
        <a:xfrm>
          <a:off x="0" y="0"/>
          <a:ext cx="0" cy="0"/>
          <a:chOff x="0" y="0"/>
          <a:chExt cx="0" cy="0"/>
        </a:xfrm>
      </p:grpSpPr>
      <p:sp>
        <p:nvSpPr>
          <p:cNvPr id="165" name="Google Shape;165;p34"/>
          <p:cNvSpPr txBox="1"/>
          <p:nvPr>
            <p:ph idx="1" type="body"/>
          </p:nvPr>
        </p:nvSpPr>
        <p:spPr>
          <a:xfrm>
            <a:off x="292725" y="1243750"/>
            <a:ext cx="3515100" cy="3632400"/>
          </a:xfrm>
          <a:prstGeom prst="rect">
            <a:avLst/>
          </a:prstGeom>
        </p:spPr>
        <p:txBody>
          <a:bodyPr anchorCtr="0" anchor="t" bIns="22850" lIns="45725" spcFirstLastPara="1" rIns="45725" wrap="square" tIns="22850">
            <a:normAutofit/>
          </a:bodyPr>
          <a:lstStyle>
            <a:lvl1pPr indent="-330200" lvl="0" marL="457200">
              <a:spcBef>
                <a:spcPts val="300"/>
              </a:spcBef>
              <a:spcAft>
                <a:spcPts val="0"/>
              </a:spcAft>
              <a:buSzPts val="1600"/>
              <a:buChar char="•"/>
              <a:defRPr/>
            </a:lvl1pPr>
            <a:lvl2pPr indent="-317500" lvl="1" marL="914400">
              <a:spcBef>
                <a:spcPts val="300"/>
              </a:spcBef>
              <a:spcAft>
                <a:spcPts val="0"/>
              </a:spcAft>
              <a:buSzPts val="1400"/>
              <a:buChar char="–"/>
              <a:defRPr/>
            </a:lvl2pPr>
            <a:lvl3pPr indent="-304800" lvl="2" marL="1371600">
              <a:spcBef>
                <a:spcPts val="200"/>
              </a:spcBef>
              <a:spcAft>
                <a:spcPts val="0"/>
              </a:spcAft>
              <a:buSzPts val="1200"/>
              <a:buChar char="•"/>
              <a:defRPr/>
            </a:lvl3pPr>
            <a:lvl4pPr indent="-292100" lvl="3" marL="1828800">
              <a:spcBef>
                <a:spcPts val="200"/>
              </a:spcBef>
              <a:spcAft>
                <a:spcPts val="0"/>
              </a:spcAft>
              <a:buSzPts val="1000"/>
              <a:buChar char="–"/>
              <a:defRPr/>
            </a:lvl4pPr>
            <a:lvl5pPr indent="-292100" lvl="4" marL="2286000">
              <a:spcBef>
                <a:spcPts val="200"/>
              </a:spcBef>
              <a:spcAft>
                <a:spcPts val="0"/>
              </a:spcAft>
              <a:buSzPts val="1000"/>
              <a:buChar char="»"/>
              <a:defRPr/>
            </a:lvl5pPr>
            <a:lvl6pPr indent="-292100" lvl="5" marL="2743200">
              <a:spcBef>
                <a:spcPts val="200"/>
              </a:spcBef>
              <a:spcAft>
                <a:spcPts val="0"/>
              </a:spcAft>
              <a:buSzPts val="1000"/>
              <a:buChar char="•"/>
              <a:defRPr/>
            </a:lvl6pPr>
            <a:lvl7pPr indent="-292100" lvl="6" marL="3200400">
              <a:spcBef>
                <a:spcPts val="200"/>
              </a:spcBef>
              <a:spcAft>
                <a:spcPts val="0"/>
              </a:spcAft>
              <a:buSzPts val="1000"/>
              <a:buChar char="•"/>
              <a:defRPr/>
            </a:lvl7pPr>
            <a:lvl8pPr indent="-292100" lvl="7" marL="3657600">
              <a:spcBef>
                <a:spcPts val="200"/>
              </a:spcBef>
              <a:spcAft>
                <a:spcPts val="0"/>
              </a:spcAft>
              <a:buSzPts val="1000"/>
              <a:buChar char="•"/>
              <a:defRPr/>
            </a:lvl8pPr>
            <a:lvl9pPr indent="-292100" lvl="8" marL="4114800">
              <a:spcBef>
                <a:spcPts val="200"/>
              </a:spcBef>
              <a:spcAft>
                <a:spcPts val="0"/>
              </a:spcAft>
              <a:buSzPts val="1000"/>
              <a:buChar char="•"/>
              <a:defRPr/>
            </a:lvl9pPr>
          </a:lstStyle>
          <a:p/>
        </p:txBody>
      </p:sp>
      <p:sp>
        <p:nvSpPr>
          <p:cNvPr id="166" name="Google Shape;166;p34"/>
          <p:cNvSpPr txBox="1"/>
          <p:nvPr>
            <p:ph type="title"/>
          </p:nvPr>
        </p:nvSpPr>
        <p:spPr>
          <a:xfrm>
            <a:off x="273825" y="274650"/>
            <a:ext cx="7869600" cy="709800"/>
          </a:xfrm>
          <a:prstGeom prst="rect">
            <a:avLst/>
          </a:prstGeom>
        </p:spPr>
        <p:txBody>
          <a:bodyPr anchorCtr="0" anchor="ctr" bIns="22850" lIns="45725" spcFirstLastPara="1" rIns="45725" wrap="square" tIns="22850">
            <a:normAutofit/>
          </a:bodyPr>
          <a:lstStyle>
            <a:lvl1pPr lvl="0">
              <a:spcBef>
                <a:spcPts val="0"/>
              </a:spcBef>
              <a:spcAft>
                <a:spcPts val="0"/>
              </a:spcAft>
              <a:buSzPts val="22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67" name="Google Shape;167;p34"/>
          <p:cNvSpPr txBox="1"/>
          <p:nvPr>
            <p:ph idx="2" type="subTitle"/>
          </p:nvPr>
        </p:nvSpPr>
        <p:spPr>
          <a:xfrm>
            <a:off x="273825" y="739350"/>
            <a:ext cx="3871200" cy="320400"/>
          </a:xfrm>
          <a:prstGeom prst="rect">
            <a:avLst/>
          </a:prstGeom>
        </p:spPr>
        <p:txBody>
          <a:bodyPr anchorCtr="0" anchor="t" bIns="22850" lIns="45725" spcFirstLastPara="1" rIns="45725" wrap="square" tIns="22850">
            <a:normAutofit/>
          </a:bodyPr>
          <a:lstStyle>
            <a:lvl1pPr lvl="0">
              <a:spcBef>
                <a:spcPts val="300"/>
              </a:spcBef>
              <a:spcAft>
                <a:spcPts val="0"/>
              </a:spcAft>
              <a:buNone/>
              <a:defRPr b="0" sz="1100">
                <a:solidFill>
                  <a:srgbClr val="58595B"/>
                </a:solidFill>
              </a:defRPr>
            </a:lvl1pPr>
            <a:lvl2pPr lvl="1">
              <a:spcBef>
                <a:spcPts val="300"/>
              </a:spcBef>
              <a:spcAft>
                <a:spcPts val="0"/>
              </a:spcAft>
              <a:buNone/>
              <a:defRPr b="0" sz="1100">
                <a:solidFill>
                  <a:srgbClr val="58595B"/>
                </a:solidFill>
              </a:defRPr>
            </a:lvl2pPr>
            <a:lvl3pPr lvl="2">
              <a:spcBef>
                <a:spcPts val="300"/>
              </a:spcBef>
              <a:spcAft>
                <a:spcPts val="0"/>
              </a:spcAft>
              <a:buNone/>
              <a:defRPr b="0" sz="1100">
                <a:solidFill>
                  <a:srgbClr val="58595B"/>
                </a:solidFill>
              </a:defRPr>
            </a:lvl3pPr>
            <a:lvl4pPr lvl="3">
              <a:spcBef>
                <a:spcPts val="300"/>
              </a:spcBef>
              <a:spcAft>
                <a:spcPts val="0"/>
              </a:spcAft>
              <a:buNone/>
              <a:defRPr b="0" sz="1100">
                <a:solidFill>
                  <a:srgbClr val="58595B"/>
                </a:solidFill>
              </a:defRPr>
            </a:lvl4pPr>
            <a:lvl5pPr lvl="4">
              <a:spcBef>
                <a:spcPts val="300"/>
              </a:spcBef>
              <a:spcAft>
                <a:spcPts val="0"/>
              </a:spcAft>
              <a:buNone/>
              <a:defRPr b="0" sz="1100">
                <a:solidFill>
                  <a:srgbClr val="58595B"/>
                </a:solidFill>
              </a:defRPr>
            </a:lvl5pPr>
            <a:lvl6pPr lvl="5">
              <a:spcBef>
                <a:spcPts val="300"/>
              </a:spcBef>
              <a:spcAft>
                <a:spcPts val="0"/>
              </a:spcAft>
              <a:buNone/>
              <a:defRPr b="0" sz="1100">
                <a:solidFill>
                  <a:srgbClr val="58595B"/>
                </a:solidFill>
              </a:defRPr>
            </a:lvl6pPr>
            <a:lvl7pPr lvl="6">
              <a:spcBef>
                <a:spcPts val="300"/>
              </a:spcBef>
              <a:spcAft>
                <a:spcPts val="0"/>
              </a:spcAft>
              <a:buNone/>
              <a:defRPr b="0" sz="1100">
                <a:solidFill>
                  <a:srgbClr val="58595B"/>
                </a:solidFill>
              </a:defRPr>
            </a:lvl7pPr>
            <a:lvl8pPr lvl="7">
              <a:spcBef>
                <a:spcPts val="300"/>
              </a:spcBef>
              <a:spcAft>
                <a:spcPts val="0"/>
              </a:spcAft>
              <a:buNone/>
              <a:defRPr b="0" sz="1100">
                <a:solidFill>
                  <a:srgbClr val="58595B"/>
                </a:solidFill>
              </a:defRPr>
            </a:lvl8pPr>
            <a:lvl9pPr lvl="8">
              <a:spcBef>
                <a:spcPts val="300"/>
              </a:spcBef>
              <a:spcAft>
                <a:spcPts val="0"/>
              </a:spcAft>
              <a:buNone/>
              <a:defRPr b="0" sz="1100">
                <a:solidFill>
                  <a:srgbClr val="58595B"/>
                </a:solidFill>
              </a:defRPr>
            </a:lvl9pPr>
          </a:lstStyle>
          <a:p/>
        </p:txBody>
      </p:sp>
      <p:sp>
        <p:nvSpPr>
          <p:cNvPr id="168" name="Google Shape;168;p34"/>
          <p:cNvSpPr txBox="1"/>
          <p:nvPr>
            <p:ph idx="3" type="body"/>
          </p:nvPr>
        </p:nvSpPr>
        <p:spPr>
          <a:xfrm>
            <a:off x="4628325" y="1243750"/>
            <a:ext cx="3515100" cy="3632400"/>
          </a:xfrm>
          <a:prstGeom prst="rect">
            <a:avLst/>
          </a:prstGeom>
        </p:spPr>
        <p:txBody>
          <a:bodyPr anchorCtr="0" anchor="t" bIns="22850" lIns="45725" spcFirstLastPara="1" rIns="45725" wrap="square" tIns="22850">
            <a:normAutofit/>
          </a:bodyPr>
          <a:lstStyle>
            <a:lvl1pPr indent="-330200" lvl="0" marL="457200">
              <a:spcBef>
                <a:spcPts val="300"/>
              </a:spcBef>
              <a:spcAft>
                <a:spcPts val="0"/>
              </a:spcAft>
              <a:buSzPts val="1600"/>
              <a:buChar char="•"/>
              <a:defRPr/>
            </a:lvl1pPr>
            <a:lvl2pPr indent="-317500" lvl="1" marL="914400">
              <a:spcBef>
                <a:spcPts val="300"/>
              </a:spcBef>
              <a:spcAft>
                <a:spcPts val="0"/>
              </a:spcAft>
              <a:buSzPts val="1400"/>
              <a:buChar char="–"/>
              <a:defRPr/>
            </a:lvl2pPr>
            <a:lvl3pPr indent="-304800" lvl="2" marL="1371600">
              <a:spcBef>
                <a:spcPts val="200"/>
              </a:spcBef>
              <a:spcAft>
                <a:spcPts val="0"/>
              </a:spcAft>
              <a:buSzPts val="1200"/>
              <a:buChar char="•"/>
              <a:defRPr/>
            </a:lvl3pPr>
            <a:lvl4pPr indent="-292100" lvl="3" marL="1828800">
              <a:spcBef>
                <a:spcPts val="200"/>
              </a:spcBef>
              <a:spcAft>
                <a:spcPts val="0"/>
              </a:spcAft>
              <a:buSzPts val="1000"/>
              <a:buChar char="–"/>
              <a:defRPr/>
            </a:lvl4pPr>
            <a:lvl5pPr indent="-292100" lvl="4" marL="2286000">
              <a:spcBef>
                <a:spcPts val="200"/>
              </a:spcBef>
              <a:spcAft>
                <a:spcPts val="0"/>
              </a:spcAft>
              <a:buSzPts val="1000"/>
              <a:buChar char="»"/>
              <a:defRPr/>
            </a:lvl5pPr>
            <a:lvl6pPr indent="-292100" lvl="5" marL="2743200">
              <a:spcBef>
                <a:spcPts val="200"/>
              </a:spcBef>
              <a:spcAft>
                <a:spcPts val="0"/>
              </a:spcAft>
              <a:buSzPts val="1000"/>
              <a:buChar char="•"/>
              <a:defRPr/>
            </a:lvl6pPr>
            <a:lvl7pPr indent="-292100" lvl="6" marL="3200400">
              <a:spcBef>
                <a:spcPts val="200"/>
              </a:spcBef>
              <a:spcAft>
                <a:spcPts val="0"/>
              </a:spcAft>
              <a:buSzPts val="1000"/>
              <a:buChar char="•"/>
              <a:defRPr/>
            </a:lvl7pPr>
            <a:lvl8pPr indent="-292100" lvl="7" marL="3657600">
              <a:spcBef>
                <a:spcPts val="200"/>
              </a:spcBef>
              <a:spcAft>
                <a:spcPts val="0"/>
              </a:spcAft>
              <a:buSzPts val="1000"/>
              <a:buChar char="•"/>
              <a:defRPr/>
            </a:lvl8pPr>
            <a:lvl9pPr indent="-292100" lvl="8" marL="4114800">
              <a:spcBef>
                <a:spcPts val="200"/>
              </a:spcBef>
              <a:spcAft>
                <a:spcPts val="0"/>
              </a:spcAft>
              <a:buSzPts val="1000"/>
              <a:buChar char="•"/>
              <a:defRPr/>
            </a:lvl9pPr>
          </a:lstStyle>
          <a:p/>
        </p:txBody>
      </p:sp>
      <p:sp>
        <p:nvSpPr>
          <p:cNvPr id="169" name="Google Shape;169;p34"/>
          <p:cNvSpPr txBox="1"/>
          <p:nvPr>
            <p:ph idx="12" type="sldNum"/>
          </p:nvPr>
        </p:nvSpPr>
        <p:spPr>
          <a:xfrm>
            <a:off x="8466800" y="4749900"/>
            <a:ext cx="548700" cy="393600"/>
          </a:xfrm>
          <a:prstGeom prst="rect">
            <a:avLst/>
          </a:prstGeom>
        </p:spPr>
        <p:txBody>
          <a:bodyPr anchorCtr="0" anchor="t" bIns="22850" lIns="45725" spcFirstLastPara="1" rIns="45725" wrap="square" tIns="22850">
            <a:noAutofit/>
          </a:bodyPr>
          <a:lstStyle>
            <a:lvl1pPr lvl="0">
              <a:buNone/>
              <a:defRPr>
                <a:solidFill>
                  <a:srgbClr val="58595B"/>
                </a:solidFill>
              </a:defRPr>
            </a:lvl1pPr>
            <a:lvl2pPr lvl="1">
              <a:buNone/>
              <a:defRPr>
                <a:solidFill>
                  <a:srgbClr val="58595B"/>
                </a:solidFill>
              </a:defRPr>
            </a:lvl2pPr>
            <a:lvl3pPr lvl="2">
              <a:buNone/>
              <a:defRPr>
                <a:solidFill>
                  <a:srgbClr val="58595B"/>
                </a:solidFill>
              </a:defRPr>
            </a:lvl3pPr>
            <a:lvl4pPr lvl="3">
              <a:buNone/>
              <a:defRPr>
                <a:solidFill>
                  <a:srgbClr val="58595B"/>
                </a:solidFill>
              </a:defRPr>
            </a:lvl4pPr>
            <a:lvl5pPr lvl="4">
              <a:buNone/>
              <a:defRPr>
                <a:solidFill>
                  <a:srgbClr val="58595B"/>
                </a:solidFill>
              </a:defRPr>
            </a:lvl5pPr>
            <a:lvl6pPr lvl="5">
              <a:buNone/>
              <a:defRPr>
                <a:solidFill>
                  <a:srgbClr val="58595B"/>
                </a:solidFill>
              </a:defRPr>
            </a:lvl6pPr>
            <a:lvl7pPr lvl="6">
              <a:buNone/>
              <a:defRPr>
                <a:solidFill>
                  <a:srgbClr val="58595B"/>
                </a:solidFill>
              </a:defRPr>
            </a:lvl7pPr>
            <a:lvl8pPr lvl="7">
              <a:buNone/>
              <a:defRPr>
                <a:solidFill>
                  <a:srgbClr val="58595B"/>
                </a:solidFill>
              </a:defRPr>
            </a:lvl8pPr>
            <a:lvl9pPr lvl="8">
              <a:buNone/>
              <a:defRPr>
                <a:solidFill>
                  <a:srgbClr val="58595B"/>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0" name="Shape 170"/>
        <p:cNvGrpSpPr/>
        <p:nvPr/>
      </p:nvGrpSpPr>
      <p:grpSpPr>
        <a:xfrm>
          <a:off x="0" y="0"/>
          <a:ext cx="0" cy="0"/>
          <a:chOff x="0" y="0"/>
          <a:chExt cx="0" cy="0"/>
        </a:xfrm>
      </p:grpSpPr>
      <p:sp>
        <p:nvSpPr>
          <p:cNvPr id="171" name="Google Shape;171;p35"/>
          <p:cNvSpPr txBox="1"/>
          <p:nvPr>
            <p:ph idx="1" type="subTitle"/>
          </p:nvPr>
        </p:nvSpPr>
        <p:spPr>
          <a:xfrm>
            <a:off x="273825" y="739350"/>
            <a:ext cx="3871200" cy="320400"/>
          </a:xfrm>
          <a:prstGeom prst="rect">
            <a:avLst/>
          </a:prstGeom>
        </p:spPr>
        <p:txBody>
          <a:bodyPr anchorCtr="0" anchor="t" bIns="22850" lIns="45725" spcFirstLastPara="1" rIns="45725" wrap="square" tIns="22850">
            <a:normAutofit/>
          </a:bodyPr>
          <a:lstStyle>
            <a:lvl1pPr lvl="0">
              <a:spcBef>
                <a:spcPts val="300"/>
              </a:spcBef>
              <a:spcAft>
                <a:spcPts val="0"/>
              </a:spcAft>
              <a:buNone/>
              <a:defRPr b="0" sz="1100">
                <a:solidFill>
                  <a:srgbClr val="58595B"/>
                </a:solidFill>
              </a:defRPr>
            </a:lvl1pPr>
            <a:lvl2pPr lvl="1">
              <a:spcBef>
                <a:spcPts val="300"/>
              </a:spcBef>
              <a:spcAft>
                <a:spcPts val="0"/>
              </a:spcAft>
              <a:buNone/>
              <a:defRPr b="0" sz="1100">
                <a:solidFill>
                  <a:srgbClr val="58595B"/>
                </a:solidFill>
              </a:defRPr>
            </a:lvl2pPr>
            <a:lvl3pPr lvl="2">
              <a:spcBef>
                <a:spcPts val="300"/>
              </a:spcBef>
              <a:spcAft>
                <a:spcPts val="0"/>
              </a:spcAft>
              <a:buNone/>
              <a:defRPr b="0" sz="1100">
                <a:solidFill>
                  <a:srgbClr val="58595B"/>
                </a:solidFill>
              </a:defRPr>
            </a:lvl3pPr>
            <a:lvl4pPr lvl="3">
              <a:spcBef>
                <a:spcPts val="300"/>
              </a:spcBef>
              <a:spcAft>
                <a:spcPts val="0"/>
              </a:spcAft>
              <a:buNone/>
              <a:defRPr b="0" sz="1100">
                <a:solidFill>
                  <a:srgbClr val="58595B"/>
                </a:solidFill>
              </a:defRPr>
            </a:lvl4pPr>
            <a:lvl5pPr lvl="4">
              <a:spcBef>
                <a:spcPts val="300"/>
              </a:spcBef>
              <a:spcAft>
                <a:spcPts val="0"/>
              </a:spcAft>
              <a:buNone/>
              <a:defRPr b="0" sz="1100">
                <a:solidFill>
                  <a:srgbClr val="58595B"/>
                </a:solidFill>
              </a:defRPr>
            </a:lvl5pPr>
            <a:lvl6pPr lvl="5">
              <a:spcBef>
                <a:spcPts val="300"/>
              </a:spcBef>
              <a:spcAft>
                <a:spcPts val="0"/>
              </a:spcAft>
              <a:buNone/>
              <a:defRPr b="0" sz="1100">
                <a:solidFill>
                  <a:srgbClr val="58595B"/>
                </a:solidFill>
              </a:defRPr>
            </a:lvl6pPr>
            <a:lvl7pPr lvl="6">
              <a:spcBef>
                <a:spcPts val="300"/>
              </a:spcBef>
              <a:spcAft>
                <a:spcPts val="0"/>
              </a:spcAft>
              <a:buNone/>
              <a:defRPr b="0" sz="1100">
                <a:solidFill>
                  <a:srgbClr val="58595B"/>
                </a:solidFill>
              </a:defRPr>
            </a:lvl7pPr>
            <a:lvl8pPr lvl="7">
              <a:spcBef>
                <a:spcPts val="300"/>
              </a:spcBef>
              <a:spcAft>
                <a:spcPts val="0"/>
              </a:spcAft>
              <a:buNone/>
              <a:defRPr b="0" sz="1100">
                <a:solidFill>
                  <a:srgbClr val="58595B"/>
                </a:solidFill>
              </a:defRPr>
            </a:lvl8pPr>
            <a:lvl9pPr lvl="8">
              <a:spcBef>
                <a:spcPts val="300"/>
              </a:spcBef>
              <a:spcAft>
                <a:spcPts val="0"/>
              </a:spcAft>
              <a:buNone/>
              <a:defRPr b="0" sz="1100">
                <a:solidFill>
                  <a:srgbClr val="58595B"/>
                </a:solidFill>
              </a:defRPr>
            </a:lvl9pPr>
          </a:lstStyle>
          <a:p/>
        </p:txBody>
      </p:sp>
      <p:sp>
        <p:nvSpPr>
          <p:cNvPr id="172" name="Google Shape;172;p35"/>
          <p:cNvSpPr txBox="1"/>
          <p:nvPr>
            <p:ph type="title"/>
          </p:nvPr>
        </p:nvSpPr>
        <p:spPr>
          <a:xfrm>
            <a:off x="273825" y="274650"/>
            <a:ext cx="7869600" cy="709800"/>
          </a:xfrm>
          <a:prstGeom prst="rect">
            <a:avLst/>
          </a:prstGeom>
        </p:spPr>
        <p:txBody>
          <a:bodyPr anchorCtr="0" anchor="ctr" bIns="22850" lIns="45725" spcFirstLastPara="1" rIns="45725" wrap="square" tIns="22850">
            <a:normAutofit/>
          </a:bodyPr>
          <a:lstStyle>
            <a:lvl1pPr lvl="0">
              <a:spcBef>
                <a:spcPts val="0"/>
              </a:spcBef>
              <a:spcAft>
                <a:spcPts val="0"/>
              </a:spcAft>
              <a:buSzPts val="22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73" name="Google Shape;173;p35"/>
          <p:cNvSpPr txBox="1"/>
          <p:nvPr>
            <p:ph idx="2" type="body"/>
          </p:nvPr>
        </p:nvSpPr>
        <p:spPr>
          <a:xfrm>
            <a:off x="292725" y="1243750"/>
            <a:ext cx="8570700" cy="3632400"/>
          </a:xfrm>
          <a:prstGeom prst="rect">
            <a:avLst/>
          </a:prstGeom>
        </p:spPr>
        <p:txBody>
          <a:bodyPr anchorCtr="0" anchor="t" bIns="22850" lIns="45725" spcFirstLastPara="1" rIns="45725" wrap="square" tIns="22850">
            <a:normAutofit/>
          </a:bodyPr>
          <a:lstStyle>
            <a:lvl1pPr indent="-330200" lvl="0" marL="457200">
              <a:spcBef>
                <a:spcPts val="300"/>
              </a:spcBef>
              <a:spcAft>
                <a:spcPts val="0"/>
              </a:spcAft>
              <a:buSzPts val="1600"/>
              <a:buChar char="•"/>
              <a:defRPr/>
            </a:lvl1pPr>
            <a:lvl2pPr indent="-317500" lvl="1" marL="914400">
              <a:spcBef>
                <a:spcPts val="300"/>
              </a:spcBef>
              <a:spcAft>
                <a:spcPts val="0"/>
              </a:spcAft>
              <a:buSzPts val="1400"/>
              <a:buChar char="–"/>
              <a:defRPr/>
            </a:lvl2pPr>
            <a:lvl3pPr indent="-304800" lvl="2" marL="1371600">
              <a:spcBef>
                <a:spcPts val="200"/>
              </a:spcBef>
              <a:spcAft>
                <a:spcPts val="0"/>
              </a:spcAft>
              <a:buSzPts val="1200"/>
              <a:buChar char="•"/>
              <a:defRPr/>
            </a:lvl3pPr>
            <a:lvl4pPr indent="-292100" lvl="3" marL="1828800">
              <a:spcBef>
                <a:spcPts val="200"/>
              </a:spcBef>
              <a:spcAft>
                <a:spcPts val="0"/>
              </a:spcAft>
              <a:buSzPts val="1000"/>
              <a:buChar char="–"/>
              <a:defRPr/>
            </a:lvl4pPr>
            <a:lvl5pPr indent="-292100" lvl="4" marL="2286000">
              <a:spcBef>
                <a:spcPts val="200"/>
              </a:spcBef>
              <a:spcAft>
                <a:spcPts val="0"/>
              </a:spcAft>
              <a:buSzPts val="1000"/>
              <a:buChar char="»"/>
              <a:defRPr/>
            </a:lvl5pPr>
            <a:lvl6pPr indent="-292100" lvl="5" marL="2743200">
              <a:spcBef>
                <a:spcPts val="200"/>
              </a:spcBef>
              <a:spcAft>
                <a:spcPts val="0"/>
              </a:spcAft>
              <a:buSzPts val="1000"/>
              <a:buChar char="•"/>
              <a:defRPr/>
            </a:lvl6pPr>
            <a:lvl7pPr indent="-292100" lvl="6" marL="3200400">
              <a:spcBef>
                <a:spcPts val="200"/>
              </a:spcBef>
              <a:spcAft>
                <a:spcPts val="0"/>
              </a:spcAft>
              <a:buSzPts val="1000"/>
              <a:buChar char="•"/>
              <a:defRPr/>
            </a:lvl7pPr>
            <a:lvl8pPr indent="-292100" lvl="7" marL="3657600">
              <a:spcBef>
                <a:spcPts val="200"/>
              </a:spcBef>
              <a:spcAft>
                <a:spcPts val="0"/>
              </a:spcAft>
              <a:buSzPts val="1000"/>
              <a:buChar char="•"/>
              <a:defRPr/>
            </a:lvl8pPr>
            <a:lvl9pPr indent="-292100" lvl="8" marL="4114800">
              <a:spcBef>
                <a:spcPts val="200"/>
              </a:spcBef>
              <a:spcAft>
                <a:spcPts val="0"/>
              </a:spcAft>
              <a:buSzPts val="1000"/>
              <a:buChar char="•"/>
              <a:defRPr/>
            </a:lvl9pPr>
          </a:lstStyle>
          <a:p/>
        </p:txBody>
      </p:sp>
      <p:sp>
        <p:nvSpPr>
          <p:cNvPr id="174" name="Google Shape;174;p35"/>
          <p:cNvSpPr txBox="1"/>
          <p:nvPr>
            <p:ph idx="12" type="sldNum"/>
          </p:nvPr>
        </p:nvSpPr>
        <p:spPr>
          <a:xfrm>
            <a:off x="8466800" y="4749900"/>
            <a:ext cx="548700" cy="393600"/>
          </a:xfrm>
          <a:prstGeom prst="rect">
            <a:avLst/>
          </a:prstGeom>
        </p:spPr>
        <p:txBody>
          <a:bodyPr anchorCtr="0" anchor="t" bIns="22850" lIns="45725" spcFirstLastPara="1" rIns="45725" wrap="square" tIns="22850">
            <a:noAutofit/>
          </a:bodyPr>
          <a:lstStyle>
            <a:lvl1pPr lvl="0">
              <a:buNone/>
              <a:defRPr>
                <a:solidFill>
                  <a:srgbClr val="58595B"/>
                </a:solidFill>
              </a:defRPr>
            </a:lvl1pPr>
            <a:lvl2pPr lvl="1">
              <a:buNone/>
              <a:defRPr>
                <a:solidFill>
                  <a:srgbClr val="58595B"/>
                </a:solidFill>
              </a:defRPr>
            </a:lvl2pPr>
            <a:lvl3pPr lvl="2">
              <a:buNone/>
              <a:defRPr>
                <a:solidFill>
                  <a:srgbClr val="58595B"/>
                </a:solidFill>
              </a:defRPr>
            </a:lvl3pPr>
            <a:lvl4pPr lvl="3">
              <a:buNone/>
              <a:defRPr>
                <a:solidFill>
                  <a:srgbClr val="58595B"/>
                </a:solidFill>
              </a:defRPr>
            </a:lvl4pPr>
            <a:lvl5pPr lvl="4">
              <a:buNone/>
              <a:defRPr>
                <a:solidFill>
                  <a:srgbClr val="58595B"/>
                </a:solidFill>
              </a:defRPr>
            </a:lvl5pPr>
            <a:lvl6pPr lvl="5">
              <a:buNone/>
              <a:defRPr>
                <a:solidFill>
                  <a:srgbClr val="58595B"/>
                </a:solidFill>
              </a:defRPr>
            </a:lvl6pPr>
            <a:lvl7pPr lvl="6">
              <a:buNone/>
              <a:defRPr>
                <a:solidFill>
                  <a:srgbClr val="58595B"/>
                </a:solidFill>
              </a:defRPr>
            </a:lvl7pPr>
            <a:lvl8pPr lvl="7">
              <a:buNone/>
              <a:defRPr>
                <a:solidFill>
                  <a:srgbClr val="58595B"/>
                </a:solidFill>
              </a:defRPr>
            </a:lvl8pPr>
            <a:lvl9pPr lvl="8">
              <a:buNone/>
              <a:defRPr>
                <a:solidFill>
                  <a:srgbClr val="58595B"/>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3">
  <p:cSld name="TITLE_AND_BODY_3">
    <p:spTree>
      <p:nvGrpSpPr>
        <p:cNvPr id="175" name="Shape 175"/>
        <p:cNvGrpSpPr/>
        <p:nvPr/>
      </p:nvGrpSpPr>
      <p:grpSpPr>
        <a:xfrm>
          <a:off x="0" y="0"/>
          <a:ext cx="0" cy="0"/>
          <a:chOff x="0" y="0"/>
          <a:chExt cx="0" cy="0"/>
        </a:xfrm>
      </p:grpSpPr>
      <p:sp>
        <p:nvSpPr>
          <p:cNvPr id="176" name="Google Shape;176;p36"/>
          <p:cNvSpPr txBox="1"/>
          <p:nvPr>
            <p:ph idx="1" type="subTitle"/>
          </p:nvPr>
        </p:nvSpPr>
        <p:spPr>
          <a:xfrm>
            <a:off x="273825" y="739350"/>
            <a:ext cx="3871200" cy="320400"/>
          </a:xfrm>
          <a:prstGeom prst="rect">
            <a:avLst/>
          </a:prstGeom>
        </p:spPr>
        <p:txBody>
          <a:bodyPr anchorCtr="0" anchor="t" bIns="22850" lIns="45725" spcFirstLastPara="1" rIns="45725" wrap="square" tIns="22850">
            <a:normAutofit/>
          </a:bodyPr>
          <a:lstStyle>
            <a:lvl1pPr lvl="0">
              <a:spcBef>
                <a:spcPts val="300"/>
              </a:spcBef>
              <a:spcAft>
                <a:spcPts val="0"/>
              </a:spcAft>
              <a:buNone/>
              <a:defRPr b="0" sz="1100">
                <a:solidFill>
                  <a:srgbClr val="58595B"/>
                </a:solidFill>
              </a:defRPr>
            </a:lvl1pPr>
            <a:lvl2pPr lvl="1">
              <a:spcBef>
                <a:spcPts val="300"/>
              </a:spcBef>
              <a:spcAft>
                <a:spcPts val="0"/>
              </a:spcAft>
              <a:buNone/>
              <a:defRPr b="0" sz="1100">
                <a:solidFill>
                  <a:srgbClr val="58595B"/>
                </a:solidFill>
              </a:defRPr>
            </a:lvl2pPr>
            <a:lvl3pPr lvl="2">
              <a:spcBef>
                <a:spcPts val="300"/>
              </a:spcBef>
              <a:spcAft>
                <a:spcPts val="0"/>
              </a:spcAft>
              <a:buNone/>
              <a:defRPr b="0" sz="1100">
                <a:solidFill>
                  <a:srgbClr val="58595B"/>
                </a:solidFill>
              </a:defRPr>
            </a:lvl3pPr>
            <a:lvl4pPr lvl="3">
              <a:spcBef>
                <a:spcPts val="300"/>
              </a:spcBef>
              <a:spcAft>
                <a:spcPts val="0"/>
              </a:spcAft>
              <a:buNone/>
              <a:defRPr b="0" sz="1100">
                <a:solidFill>
                  <a:srgbClr val="58595B"/>
                </a:solidFill>
              </a:defRPr>
            </a:lvl4pPr>
            <a:lvl5pPr lvl="4">
              <a:spcBef>
                <a:spcPts val="300"/>
              </a:spcBef>
              <a:spcAft>
                <a:spcPts val="0"/>
              </a:spcAft>
              <a:buNone/>
              <a:defRPr b="0" sz="1100">
                <a:solidFill>
                  <a:srgbClr val="58595B"/>
                </a:solidFill>
              </a:defRPr>
            </a:lvl5pPr>
            <a:lvl6pPr lvl="5">
              <a:spcBef>
                <a:spcPts val="300"/>
              </a:spcBef>
              <a:spcAft>
                <a:spcPts val="0"/>
              </a:spcAft>
              <a:buNone/>
              <a:defRPr b="0" sz="1100">
                <a:solidFill>
                  <a:srgbClr val="58595B"/>
                </a:solidFill>
              </a:defRPr>
            </a:lvl6pPr>
            <a:lvl7pPr lvl="6">
              <a:spcBef>
                <a:spcPts val="300"/>
              </a:spcBef>
              <a:spcAft>
                <a:spcPts val="0"/>
              </a:spcAft>
              <a:buNone/>
              <a:defRPr b="0" sz="1100">
                <a:solidFill>
                  <a:srgbClr val="58595B"/>
                </a:solidFill>
              </a:defRPr>
            </a:lvl7pPr>
            <a:lvl8pPr lvl="7">
              <a:spcBef>
                <a:spcPts val="300"/>
              </a:spcBef>
              <a:spcAft>
                <a:spcPts val="0"/>
              </a:spcAft>
              <a:buNone/>
              <a:defRPr b="0" sz="1100">
                <a:solidFill>
                  <a:srgbClr val="58595B"/>
                </a:solidFill>
              </a:defRPr>
            </a:lvl8pPr>
            <a:lvl9pPr lvl="8">
              <a:spcBef>
                <a:spcPts val="300"/>
              </a:spcBef>
              <a:spcAft>
                <a:spcPts val="0"/>
              </a:spcAft>
              <a:buNone/>
              <a:defRPr b="0" sz="1100">
                <a:solidFill>
                  <a:srgbClr val="58595B"/>
                </a:solidFill>
              </a:defRPr>
            </a:lvl9pPr>
          </a:lstStyle>
          <a:p/>
        </p:txBody>
      </p:sp>
      <p:sp>
        <p:nvSpPr>
          <p:cNvPr id="177" name="Google Shape;177;p36"/>
          <p:cNvSpPr txBox="1"/>
          <p:nvPr>
            <p:ph type="title"/>
          </p:nvPr>
        </p:nvSpPr>
        <p:spPr>
          <a:xfrm>
            <a:off x="273825" y="274650"/>
            <a:ext cx="7869600" cy="709800"/>
          </a:xfrm>
          <a:prstGeom prst="rect">
            <a:avLst/>
          </a:prstGeom>
        </p:spPr>
        <p:txBody>
          <a:bodyPr anchorCtr="0" anchor="ctr" bIns="22850" lIns="45725" spcFirstLastPara="1" rIns="45725" wrap="square" tIns="22850">
            <a:normAutofit/>
          </a:bodyPr>
          <a:lstStyle>
            <a:lvl1pPr lvl="0">
              <a:spcBef>
                <a:spcPts val="0"/>
              </a:spcBef>
              <a:spcAft>
                <a:spcPts val="0"/>
              </a:spcAft>
              <a:buSzPts val="22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78" name="Google Shape;178;p36"/>
          <p:cNvSpPr txBox="1"/>
          <p:nvPr>
            <p:ph idx="2" type="body"/>
          </p:nvPr>
        </p:nvSpPr>
        <p:spPr>
          <a:xfrm>
            <a:off x="292725" y="1243750"/>
            <a:ext cx="8570700" cy="3632400"/>
          </a:xfrm>
          <a:prstGeom prst="rect">
            <a:avLst/>
          </a:prstGeom>
        </p:spPr>
        <p:txBody>
          <a:bodyPr anchorCtr="0" anchor="t" bIns="22850" lIns="45725" spcFirstLastPara="1" rIns="45725" wrap="square" tIns="22850">
            <a:normAutofit/>
          </a:bodyPr>
          <a:lstStyle>
            <a:lvl1pPr indent="-330200" lvl="0" marL="457200">
              <a:spcBef>
                <a:spcPts val="300"/>
              </a:spcBef>
              <a:spcAft>
                <a:spcPts val="0"/>
              </a:spcAft>
              <a:buSzPts val="1600"/>
              <a:buChar char="•"/>
              <a:defRPr/>
            </a:lvl1pPr>
            <a:lvl2pPr indent="-317500" lvl="1" marL="914400">
              <a:spcBef>
                <a:spcPts val="300"/>
              </a:spcBef>
              <a:spcAft>
                <a:spcPts val="0"/>
              </a:spcAft>
              <a:buSzPts val="1400"/>
              <a:buChar char="–"/>
              <a:defRPr/>
            </a:lvl2pPr>
            <a:lvl3pPr indent="-304800" lvl="2" marL="1371600">
              <a:spcBef>
                <a:spcPts val="200"/>
              </a:spcBef>
              <a:spcAft>
                <a:spcPts val="0"/>
              </a:spcAft>
              <a:buSzPts val="1200"/>
              <a:buChar char="•"/>
              <a:defRPr/>
            </a:lvl3pPr>
            <a:lvl4pPr indent="-292100" lvl="3" marL="1828800">
              <a:spcBef>
                <a:spcPts val="200"/>
              </a:spcBef>
              <a:spcAft>
                <a:spcPts val="0"/>
              </a:spcAft>
              <a:buSzPts val="1000"/>
              <a:buChar char="–"/>
              <a:defRPr/>
            </a:lvl4pPr>
            <a:lvl5pPr indent="-292100" lvl="4" marL="2286000">
              <a:spcBef>
                <a:spcPts val="200"/>
              </a:spcBef>
              <a:spcAft>
                <a:spcPts val="0"/>
              </a:spcAft>
              <a:buSzPts val="1000"/>
              <a:buChar char="»"/>
              <a:defRPr/>
            </a:lvl5pPr>
            <a:lvl6pPr indent="-292100" lvl="5" marL="2743200">
              <a:spcBef>
                <a:spcPts val="200"/>
              </a:spcBef>
              <a:spcAft>
                <a:spcPts val="0"/>
              </a:spcAft>
              <a:buSzPts val="1000"/>
              <a:buChar char="•"/>
              <a:defRPr/>
            </a:lvl6pPr>
            <a:lvl7pPr indent="-292100" lvl="6" marL="3200400">
              <a:spcBef>
                <a:spcPts val="200"/>
              </a:spcBef>
              <a:spcAft>
                <a:spcPts val="0"/>
              </a:spcAft>
              <a:buSzPts val="1000"/>
              <a:buChar char="•"/>
              <a:defRPr/>
            </a:lvl7pPr>
            <a:lvl8pPr indent="-292100" lvl="7" marL="3657600">
              <a:spcBef>
                <a:spcPts val="200"/>
              </a:spcBef>
              <a:spcAft>
                <a:spcPts val="0"/>
              </a:spcAft>
              <a:buSzPts val="1000"/>
              <a:buChar char="•"/>
              <a:defRPr/>
            </a:lvl8pPr>
            <a:lvl9pPr indent="-292100" lvl="8" marL="4114800">
              <a:spcBef>
                <a:spcPts val="200"/>
              </a:spcBef>
              <a:spcAft>
                <a:spcPts val="0"/>
              </a:spcAft>
              <a:buSzPts val="1000"/>
              <a:buChar char="•"/>
              <a:defRPr/>
            </a:lvl9pPr>
          </a:lstStyle>
          <a:p/>
        </p:txBody>
      </p:sp>
      <p:sp>
        <p:nvSpPr>
          <p:cNvPr id="179" name="Google Shape;179;p36"/>
          <p:cNvSpPr txBox="1"/>
          <p:nvPr>
            <p:ph idx="12" type="sldNum"/>
          </p:nvPr>
        </p:nvSpPr>
        <p:spPr>
          <a:xfrm>
            <a:off x="8466800" y="4749900"/>
            <a:ext cx="548700" cy="393600"/>
          </a:xfrm>
          <a:prstGeom prst="rect">
            <a:avLst/>
          </a:prstGeom>
        </p:spPr>
        <p:txBody>
          <a:bodyPr anchorCtr="0" anchor="t" bIns="22850" lIns="45725" spcFirstLastPara="1" rIns="45725" wrap="square" tIns="22850">
            <a:noAutofit/>
          </a:bodyPr>
          <a:lstStyle>
            <a:lvl1pPr lvl="0">
              <a:buNone/>
              <a:defRPr>
                <a:solidFill>
                  <a:srgbClr val="58595B"/>
                </a:solidFill>
              </a:defRPr>
            </a:lvl1pPr>
            <a:lvl2pPr lvl="1">
              <a:buNone/>
              <a:defRPr>
                <a:solidFill>
                  <a:srgbClr val="58595B"/>
                </a:solidFill>
              </a:defRPr>
            </a:lvl2pPr>
            <a:lvl3pPr lvl="2">
              <a:buNone/>
              <a:defRPr>
                <a:solidFill>
                  <a:srgbClr val="58595B"/>
                </a:solidFill>
              </a:defRPr>
            </a:lvl3pPr>
            <a:lvl4pPr lvl="3">
              <a:buNone/>
              <a:defRPr>
                <a:solidFill>
                  <a:srgbClr val="58595B"/>
                </a:solidFill>
              </a:defRPr>
            </a:lvl4pPr>
            <a:lvl5pPr lvl="4">
              <a:buNone/>
              <a:defRPr>
                <a:solidFill>
                  <a:srgbClr val="58595B"/>
                </a:solidFill>
              </a:defRPr>
            </a:lvl5pPr>
            <a:lvl6pPr lvl="5">
              <a:buNone/>
              <a:defRPr>
                <a:solidFill>
                  <a:srgbClr val="58595B"/>
                </a:solidFill>
              </a:defRPr>
            </a:lvl6pPr>
            <a:lvl7pPr lvl="6">
              <a:buNone/>
              <a:defRPr>
                <a:solidFill>
                  <a:srgbClr val="58595B"/>
                </a:solidFill>
              </a:defRPr>
            </a:lvl7pPr>
            <a:lvl8pPr lvl="7">
              <a:buNone/>
              <a:defRPr>
                <a:solidFill>
                  <a:srgbClr val="58595B"/>
                </a:solidFill>
              </a:defRPr>
            </a:lvl8pPr>
            <a:lvl9pPr lvl="8">
              <a:buNone/>
              <a:defRPr>
                <a:solidFill>
                  <a:srgbClr val="58595B"/>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_1">
  <p:cSld name="SECTION_HEADER_1">
    <p:spTree>
      <p:nvGrpSpPr>
        <p:cNvPr id="180" name="Shape 180"/>
        <p:cNvGrpSpPr/>
        <p:nvPr/>
      </p:nvGrpSpPr>
      <p:grpSpPr>
        <a:xfrm>
          <a:off x="0" y="0"/>
          <a:ext cx="0" cy="0"/>
          <a:chOff x="0" y="0"/>
          <a:chExt cx="0" cy="0"/>
        </a:xfrm>
      </p:grpSpPr>
      <p:sp>
        <p:nvSpPr>
          <p:cNvPr id="181" name="Google Shape;181;p37"/>
          <p:cNvSpPr txBox="1"/>
          <p:nvPr>
            <p:ph type="title"/>
          </p:nvPr>
        </p:nvSpPr>
        <p:spPr>
          <a:xfrm>
            <a:off x="311700" y="2150850"/>
            <a:ext cx="8520600" cy="841800"/>
          </a:xfrm>
          <a:prstGeom prst="rect">
            <a:avLst/>
          </a:prstGeom>
        </p:spPr>
        <p:txBody>
          <a:bodyPr anchorCtr="0" anchor="ctr" bIns="22850" lIns="45725" spcFirstLastPara="1" rIns="45725" wrap="square" tIns="2285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2" name="Google Shape;182;p37"/>
          <p:cNvSpPr txBox="1"/>
          <p:nvPr>
            <p:ph idx="12" type="sldNum"/>
          </p:nvPr>
        </p:nvSpPr>
        <p:spPr>
          <a:xfrm>
            <a:off x="8472458" y="4663217"/>
            <a:ext cx="548700" cy="393600"/>
          </a:xfrm>
          <a:prstGeom prst="rect">
            <a:avLst/>
          </a:prstGeom>
        </p:spPr>
        <p:txBody>
          <a:bodyPr anchorCtr="0" anchor="ctr" bIns="22850" lIns="45725" spcFirstLastPara="1" rIns="45725" wrap="square" tIns="2285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_2">
  <p:cSld name="SECTION_HEADER_2">
    <p:spTree>
      <p:nvGrpSpPr>
        <p:cNvPr id="183" name="Shape 183"/>
        <p:cNvGrpSpPr/>
        <p:nvPr/>
      </p:nvGrpSpPr>
      <p:grpSpPr>
        <a:xfrm>
          <a:off x="0" y="0"/>
          <a:ext cx="0" cy="0"/>
          <a:chOff x="0" y="0"/>
          <a:chExt cx="0" cy="0"/>
        </a:xfrm>
      </p:grpSpPr>
      <p:sp>
        <p:nvSpPr>
          <p:cNvPr id="184" name="Google Shape;184;p38"/>
          <p:cNvSpPr txBox="1"/>
          <p:nvPr>
            <p:ph type="title"/>
          </p:nvPr>
        </p:nvSpPr>
        <p:spPr>
          <a:xfrm>
            <a:off x="311700" y="2150850"/>
            <a:ext cx="8520600" cy="841800"/>
          </a:xfrm>
          <a:prstGeom prst="rect">
            <a:avLst/>
          </a:prstGeom>
        </p:spPr>
        <p:txBody>
          <a:bodyPr anchorCtr="0" anchor="ctr" bIns="22850" lIns="45725" spcFirstLastPara="1" rIns="45725" wrap="square" tIns="2285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5" name="Google Shape;185;p38"/>
          <p:cNvSpPr txBox="1"/>
          <p:nvPr>
            <p:ph idx="12" type="sldNum"/>
          </p:nvPr>
        </p:nvSpPr>
        <p:spPr>
          <a:xfrm>
            <a:off x="8472458" y="4663217"/>
            <a:ext cx="548700" cy="393600"/>
          </a:xfrm>
          <a:prstGeom prst="rect">
            <a:avLst/>
          </a:prstGeom>
        </p:spPr>
        <p:txBody>
          <a:bodyPr anchorCtr="0" anchor="ctr" bIns="22850" lIns="45725" spcFirstLastPara="1" rIns="45725" wrap="square" tIns="2285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5">
  <p:cSld name="TITLE_AND_BODY_5">
    <p:spTree>
      <p:nvGrpSpPr>
        <p:cNvPr id="186" name="Shape 186"/>
        <p:cNvGrpSpPr/>
        <p:nvPr/>
      </p:nvGrpSpPr>
      <p:grpSpPr>
        <a:xfrm>
          <a:off x="0" y="0"/>
          <a:ext cx="0" cy="0"/>
          <a:chOff x="0" y="0"/>
          <a:chExt cx="0" cy="0"/>
        </a:xfrm>
      </p:grpSpPr>
      <p:sp>
        <p:nvSpPr>
          <p:cNvPr id="187" name="Google Shape;187;p39"/>
          <p:cNvSpPr txBox="1"/>
          <p:nvPr>
            <p:ph idx="1" type="subTitle"/>
          </p:nvPr>
        </p:nvSpPr>
        <p:spPr>
          <a:xfrm>
            <a:off x="273825" y="739350"/>
            <a:ext cx="3871200" cy="320400"/>
          </a:xfrm>
          <a:prstGeom prst="rect">
            <a:avLst/>
          </a:prstGeom>
        </p:spPr>
        <p:txBody>
          <a:bodyPr anchorCtr="0" anchor="t" bIns="22850" lIns="45725" spcFirstLastPara="1" rIns="45725" wrap="square" tIns="22850">
            <a:normAutofit/>
          </a:bodyPr>
          <a:lstStyle>
            <a:lvl1pPr lvl="0">
              <a:spcBef>
                <a:spcPts val="300"/>
              </a:spcBef>
              <a:spcAft>
                <a:spcPts val="0"/>
              </a:spcAft>
              <a:buNone/>
              <a:defRPr b="0" sz="1100">
                <a:solidFill>
                  <a:srgbClr val="58595B"/>
                </a:solidFill>
              </a:defRPr>
            </a:lvl1pPr>
            <a:lvl2pPr lvl="1">
              <a:spcBef>
                <a:spcPts val="300"/>
              </a:spcBef>
              <a:spcAft>
                <a:spcPts val="0"/>
              </a:spcAft>
              <a:buNone/>
              <a:defRPr b="0" sz="1100">
                <a:solidFill>
                  <a:srgbClr val="58595B"/>
                </a:solidFill>
              </a:defRPr>
            </a:lvl2pPr>
            <a:lvl3pPr lvl="2">
              <a:spcBef>
                <a:spcPts val="300"/>
              </a:spcBef>
              <a:spcAft>
                <a:spcPts val="0"/>
              </a:spcAft>
              <a:buNone/>
              <a:defRPr b="0" sz="1100">
                <a:solidFill>
                  <a:srgbClr val="58595B"/>
                </a:solidFill>
              </a:defRPr>
            </a:lvl3pPr>
            <a:lvl4pPr lvl="3">
              <a:spcBef>
                <a:spcPts val="300"/>
              </a:spcBef>
              <a:spcAft>
                <a:spcPts val="0"/>
              </a:spcAft>
              <a:buNone/>
              <a:defRPr b="0" sz="1100">
                <a:solidFill>
                  <a:srgbClr val="58595B"/>
                </a:solidFill>
              </a:defRPr>
            </a:lvl4pPr>
            <a:lvl5pPr lvl="4">
              <a:spcBef>
                <a:spcPts val="300"/>
              </a:spcBef>
              <a:spcAft>
                <a:spcPts val="0"/>
              </a:spcAft>
              <a:buNone/>
              <a:defRPr b="0" sz="1100">
                <a:solidFill>
                  <a:srgbClr val="58595B"/>
                </a:solidFill>
              </a:defRPr>
            </a:lvl5pPr>
            <a:lvl6pPr lvl="5">
              <a:spcBef>
                <a:spcPts val="300"/>
              </a:spcBef>
              <a:spcAft>
                <a:spcPts val="0"/>
              </a:spcAft>
              <a:buNone/>
              <a:defRPr b="0" sz="1100">
                <a:solidFill>
                  <a:srgbClr val="58595B"/>
                </a:solidFill>
              </a:defRPr>
            </a:lvl6pPr>
            <a:lvl7pPr lvl="6">
              <a:spcBef>
                <a:spcPts val="300"/>
              </a:spcBef>
              <a:spcAft>
                <a:spcPts val="0"/>
              </a:spcAft>
              <a:buNone/>
              <a:defRPr b="0" sz="1100">
                <a:solidFill>
                  <a:srgbClr val="58595B"/>
                </a:solidFill>
              </a:defRPr>
            </a:lvl7pPr>
            <a:lvl8pPr lvl="7">
              <a:spcBef>
                <a:spcPts val="300"/>
              </a:spcBef>
              <a:spcAft>
                <a:spcPts val="0"/>
              </a:spcAft>
              <a:buNone/>
              <a:defRPr b="0" sz="1100">
                <a:solidFill>
                  <a:srgbClr val="58595B"/>
                </a:solidFill>
              </a:defRPr>
            </a:lvl8pPr>
            <a:lvl9pPr lvl="8">
              <a:spcBef>
                <a:spcPts val="300"/>
              </a:spcBef>
              <a:spcAft>
                <a:spcPts val="0"/>
              </a:spcAft>
              <a:buNone/>
              <a:defRPr b="0" sz="1100">
                <a:solidFill>
                  <a:srgbClr val="58595B"/>
                </a:solidFill>
              </a:defRPr>
            </a:lvl9pPr>
          </a:lstStyle>
          <a:p/>
        </p:txBody>
      </p:sp>
      <p:sp>
        <p:nvSpPr>
          <p:cNvPr id="188" name="Google Shape;188;p39"/>
          <p:cNvSpPr txBox="1"/>
          <p:nvPr>
            <p:ph type="title"/>
          </p:nvPr>
        </p:nvSpPr>
        <p:spPr>
          <a:xfrm>
            <a:off x="273825" y="274650"/>
            <a:ext cx="7869600" cy="709800"/>
          </a:xfrm>
          <a:prstGeom prst="rect">
            <a:avLst/>
          </a:prstGeom>
        </p:spPr>
        <p:txBody>
          <a:bodyPr anchorCtr="0" anchor="ctr" bIns="22850" lIns="45725" spcFirstLastPara="1" rIns="45725" wrap="square" tIns="22850">
            <a:normAutofit/>
          </a:bodyPr>
          <a:lstStyle>
            <a:lvl1pPr lvl="0">
              <a:spcBef>
                <a:spcPts val="0"/>
              </a:spcBef>
              <a:spcAft>
                <a:spcPts val="0"/>
              </a:spcAft>
              <a:buSzPts val="22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89" name="Google Shape;189;p39"/>
          <p:cNvSpPr txBox="1"/>
          <p:nvPr>
            <p:ph idx="2" type="body"/>
          </p:nvPr>
        </p:nvSpPr>
        <p:spPr>
          <a:xfrm>
            <a:off x="292725" y="1243750"/>
            <a:ext cx="8570700" cy="3632400"/>
          </a:xfrm>
          <a:prstGeom prst="rect">
            <a:avLst/>
          </a:prstGeom>
        </p:spPr>
        <p:txBody>
          <a:bodyPr anchorCtr="0" anchor="t" bIns="22850" lIns="45725" spcFirstLastPara="1" rIns="45725" wrap="square" tIns="22850">
            <a:normAutofit/>
          </a:bodyPr>
          <a:lstStyle>
            <a:lvl1pPr indent="-330200" lvl="0" marL="457200">
              <a:spcBef>
                <a:spcPts val="300"/>
              </a:spcBef>
              <a:spcAft>
                <a:spcPts val="0"/>
              </a:spcAft>
              <a:buSzPts val="1600"/>
              <a:buChar char="•"/>
              <a:defRPr/>
            </a:lvl1pPr>
            <a:lvl2pPr indent="-317500" lvl="1" marL="914400">
              <a:spcBef>
                <a:spcPts val="300"/>
              </a:spcBef>
              <a:spcAft>
                <a:spcPts val="0"/>
              </a:spcAft>
              <a:buSzPts val="1400"/>
              <a:buChar char="–"/>
              <a:defRPr/>
            </a:lvl2pPr>
            <a:lvl3pPr indent="-304800" lvl="2" marL="1371600">
              <a:spcBef>
                <a:spcPts val="200"/>
              </a:spcBef>
              <a:spcAft>
                <a:spcPts val="0"/>
              </a:spcAft>
              <a:buSzPts val="1200"/>
              <a:buChar char="•"/>
              <a:defRPr/>
            </a:lvl3pPr>
            <a:lvl4pPr indent="-292100" lvl="3" marL="1828800">
              <a:spcBef>
                <a:spcPts val="200"/>
              </a:spcBef>
              <a:spcAft>
                <a:spcPts val="0"/>
              </a:spcAft>
              <a:buSzPts val="1000"/>
              <a:buChar char="–"/>
              <a:defRPr/>
            </a:lvl4pPr>
            <a:lvl5pPr indent="-292100" lvl="4" marL="2286000">
              <a:spcBef>
                <a:spcPts val="200"/>
              </a:spcBef>
              <a:spcAft>
                <a:spcPts val="0"/>
              </a:spcAft>
              <a:buSzPts val="1000"/>
              <a:buChar char="»"/>
              <a:defRPr/>
            </a:lvl5pPr>
            <a:lvl6pPr indent="-292100" lvl="5" marL="2743200">
              <a:spcBef>
                <a:spcPts val="200"/>
              </a:spcBef>
              <a:spcAft>
                <a:spcPts val="0"/>
              </a:spcAft>
              <a:buSzPts val="1000"/>
              <a:buChar char="•"/>
              <a:defRPr/>
            </a:lvl6pPr>
            <a:lvl7pPr indent="-292100" lvl="6" marL="3200400">
              <a:spcBef>
                <a:spcPts val="200"/>
              </a:spcBef>
              <a:spcAft>
                <a:spcPts val="0"/>
              </a:spcAft>
              <a:buSzPts val="1000"/>
              <a:buChar char="•"/>
              <a:defRPr/>
            </a:lvl7pPr>
            <a:lvl8pPr indent="-292100" lvl="7" marL="3657600">
              <a:spcBef>
                <a:spcPts val="200"/>
              </a:spcBef>
              <a:spcAft>
                <a:spcPts val="0"/>
              </a:spcAft>
              <a:buSzPts val="1000"/>
              <a:buChar char="•"/>
              <a:defRPr/>
            </a:lvl8pPr>
            <a:lvl9pPr indent="-292100" lvl="8" marL="4114800">
              <a:spcBef>
                <a:spcPts val="200"/>
              </a:spcBef>
              <a:spcAft>
                <a:spcPts val="0"/>
              </a:spcAft>
              <a:buSzPts val="1000"/>
              <a:buChar char="•"/>
              <a:defRPr/>
            </a:lvl9pPr>
          </a:lstStyle>
          <a:p/>
        </p:txBody>
      </p:sp>
      <p:sp>
        <p:nvSpPr>
          <p:cNvPr id="190" name="Google Shape;190;p39"/>
          <p:cNvSpPr txBox="1"/>
          <p:nvPr>
            <p:ph idx="12" type="sldNum"/>
          </p:nvPr>
        </p:nvSpPr>
        <p:spPr>
          <a:xfrm>
            <a:off x="8466800" y="4749900"/>
            <a:ext cx="548700" cy="393600"/>
          </a:xfrm>
          <a:prstGeom prst="rect">
            <a:avLst/>
          </a:prstGeom>
        </p:spPr>
        <p:txBody>
          <a:bodyPr anchorCtr="0" anchor="t" bIns="22850" lIns="45725" spcFirstLastPara="1" rIns="45725" wrap="square" tIns="22850">
            <a:noAutofit/>
          </a:bodyPr>
          <a:lstStyle>
            <a:lvl1pPr lvl="0">
              <a:buNone/>
              <a:defRPr>
                <a:solidFill>
                  <a:srgbClr val="58595B"/>
                </a:solidFill>
              </a:defRPr>
            </a:lvl1pPr>
            <a:lvl2pPr lvl="1">
              <a:buNone/>
              <a:defRPr>
                <a:solidFill>
                  <a:srgbClr val="58595B"/>
                </a:solidFill>
              </a:defRPr>
            </a:lvl2pPr>
            <a:lvl3pPr lvl="2">
              <a:buNone/>
              <a:defRPr>
                <a:solidFill>
                  <a:srgbClr val="58595B"/>
                </a:solidFill>
              </a:defRPr>
            </a:lvl3pPr>
            <a:lvl4pPr lvl="3">
              <a:buNone/>
              <a:defRPr>
                <a:solidFill>
                  <a:srgbClr val="58595B"/>
                </a:solidFill>
              </a:defRPr>
            </a:lvl4pPr>
            <a:lvl5pPr lvl="4">
              <a:buNone/>
              <a:defRPr>
                <a:solidFill>
                  <a:srgbClr val="58595B"/>
                </a:solidFill>
              </a:defRPr>
            </a:lvl5pPr>
            <a:lvl6pPr lvl="5">
              <a:buNone/>
              <a:defRPr>
                <a:solidFill>
                  <a:srgbClr val="58595B"/>
                </a:solidFill>
              </a:defRPr>
            </a:lvl6pPr>
            <a:lvl7pPr lvl="6">
              <a:buNone/>
              <a:defRPr>
                <a:solidFill>
                  <a:srgbClr val="58595B"/>
                </a:solidFill>
              </a:defRPr>
            </a:lvl7pPr>
            <a:lvl8pPr lvl="7">
              <a:buNone/>
              <a:defRPr>
                <a:solidFill>
                  <a:srgbClr val="58595B"/>
                </a:solidFill>
              </a:defRPr>
            </a:lvl8pPr>
            <a:lvl9pPr lvl="8">
              <a:buNone/>
              <a:defRPr>
                <a:solidFill>
                  <a:srgbClr val="58595B"/>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2">
    <p:spTree>
      <p:nvGrpSpPr>
        <p:cNvPr id="191" name="Shape 191"/>
        <p:cNvGrpSpPr/>
        <p:nvPr/>
      </p:nvGrpSpPr>
      <p:grpSpPr>
        <a:xfrm>
          <a:off x="0" y="0"/>
          <a:ext cx="0" cy="0"/>
          <a:chOff x="0" y="0"/>
          <a:chExt cx="0" cy="0"/>
        </a:xfrm>
      </p:grpSpPr>
      <p:sp>
        <p:nvSpPr>
          <p:cNvPr id="192" name="Google Shape;192;p40"/>
          <p:cNvSpPr txBox="1"/>
          <p:nvPr>
            <p:ph idx="1" type="body"/>
          </p:nvPr>
        </p:nvSpPr>
        <p:spPr>
          <a:xfrm>
            <a:off x="292725" y="1243750"/>
            <a:ext cx="3515100" cy="3632400"/>
          </a:xfrm>
          <a:prstGeom prst="rect">
            <a:avLst/>
          </a:prstGeom>
        </p:spPr>
        <p:txBody>
          <a:bodyPr anchorCtr="0" anchor="t" bIns="22850" lIns="45725" spcFirstLastPara="1" rIns="45725" wrap="square" tIns="22850">
            <a:normAutofit/>
          </a:bodyPr>
          <a:lstStyle>
            <a:lvl1pPr indent="-330200" lvl="0" marL="457200">
              <a:spcBef>
                <a:spcPts val="300"/>
              </a:spcBef>
              <a:spcAft>
                <a:spcPts val="0"/>
              </a:spcAft>
              <a:buSzPts val="1600"/>
              <a:buChar char="•"/>
              <a:defRPr/>
            </a:lvl1pPr>
            <a:lvl2pPr indent="-317500" lvl="1" marL="914400">
              <a:spcBef>
                <a:spcPts val="300"/>
              </a:spcBef>
              <a:spcAft>
                <a:spcPts val="0"/>
              </a:spcAft>
              <a:buSzPts val="1400"/>
              <a:buChar char="–"/>
              <a:defRPr/>
            </a:lvl2pPr>
            <a:lvl3pPr indent="-304800" lvl="2" marL="1371600">
              <a:spcBef>
                <a:spcPts val="200"/>
              </a:spcBef>
              <a:spcAft>
                <a:spcPts val="0"/>
              </a:spcAft>
              <a:buSzPts val="1200"/>
              <a:buChar char="•"/>
              <a:defRPr/>
            </a:lvl3pPr>
            <a:lvl4pPr indent="-292100" lvl="3" marL="1828800">
              <a:spcBef>
                <a:spcPts val="200"/>
              </a:spcBef>
              <a:spcAft>
                <a:spcPts val="0"/>
              </a:spcAft>
              <a:buSzPts val="1000"/>
              <a:buChar char="–"/>
              <a:defRPr/>
            </a:lvl4pPr>
            <a:lvl5pPr indent="-292100" lvl="4" marL="2286000">
              <a:spcBef>
                <a:spcPts val="200"/>
              </a:spcBef>
              <a:spcAft>
                <a:spcPts val="0"/>
              </a:spcAft>
              <a:buSzPts val="1000"/>
              <a:buChar char="»"/>
              <a:defRPr/>
            </a:lvl5pPr>
            <a:lvl6pPr indent="-292100" lvl="5" marL="2743200">
              <a:spcBef>
                <a:spcPts val="200"/>
              </a:spcBef>
              <a:spcAft>
                <a:spcPts val="0"/>
              </a:spcAft>
              <a:buSzPts val="1000"/>
              <a:buChar char="•"/>
              <a:defRPr/>
            </a:lvl6pPr>
            <a:lvl7pPr indent="-292100" lvl="6" marL="3200400">
              <a:spcBef>
                <a:spcPts val="200"/>
              </a:spcBef>
              <a:spcAft>
                <a:spcPts val="0"/>
              </a:spcAft>
              <a:buSzPts val="1000"/>
              <a:buChar char="•"/>
              <a:defRPr/>
            </a:lvl7pPr>
            <a:lvl8pPr indent="-292100" lvl="7" marL="3657600">
              <a:spcBef>
                <a:spcPts val="200"/>
              </a:spcBef>
              <a:spcAft>
                <a:spcPts val="0"/>
              </a:spcAft>
              <a:buSzPts val="1000"/>
              <a:buChar char="•"/>
              <a:defRPr/>
            </a:lvl8pPr>
            <a:lvl9pPr indent="-292100" lvl="8" marL="4114800">
              <a:spcBef>
                <a:spcPts val="200"/>
              </a:spcBef>
              <a:spcAft>
                <a:spcPts val="0"/>
              </a:spcAft>
              <a:buSzPts val="1000"/>
              <a:buChar char="•"/>
              <a:defRPr/>
            </a:lvl9pPr>
          </a:lstStyle>
          <a:p/>
        </p:txBody>
      </p:sp>
      <p:sp>
        <p:nvSpPr>
          <p:cNvPr id="193" name="Google Shape;193;p40"/>
          <p:cNvSpPr txBox="1"/>
          <p:nvPr>
            <p:ph type="title"/>
          </p:nvPr>
        </p:nvSpPr>
        <p:spPr>
          <a:xfrm>
            <a:off x="273825" y="274650"/>
            <a:ext cx="7869600" cy="709800"/>
          </a:xfrm>
          <a:prstGeom prst="rect">
            <a:avLst/>
          </a:prstGeom>
        </p:spPr>
        <p:txBody>
          <a:bodyPr anchorCtr="0" anchor="ctr" bIns="22850" lIns="45725" spcFirstLastPara="1" rIns="45725" wrap="square" tIns="22850">
            <a:normAutofit/>
          </a:bodyPr>
          <a:lstStyle>
            <a:lvl1pPr lvl="0">
              <a:spcBef>
                <a:spcPts val="0"/>
              </a:spcBef>
              <a:spcAft>
                <a:spcPts val="0"/>
              </a:spcAft>
              <a:buSzPts val="22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94" name="Google Shape;194;p40"/>
          <p:cNvSpPr txBox="1"/>
          <p:nvPr>
            <p:ph idx="2" type="subTitle"/>
          </p:nvPr>
        </p:nvSpPr>
        <p:spPr>
          <a:xfrm>
            <a:off x="273825" y="739350"/>
            <a:ext cx="3871200" cy="320400"/>
          </a:xfrm>
          <a:prstGeom prst="rect">
            <a:avLst/>
          </a:prstGeom>
        </p:spPr>
        <p:txBody>
          <a:bodyPr anchorCtr="0" anchor="t" bIns="22850" lIns="45725" spcFirstLastPara="1" rIns="45725" wrap="square" tIns="22850">
            <a:normAutofit/>
          </a:bodyPr>
          <a:lstStyle>
            <a:lvl1pPr lvl="0">
              <a:spcBef>
                <a:spcPts val="300"/>
              </a:spcBef>
              <a:spcAft>
                <a:spcPts val="0"/>
              </a:spcAft>
              <a:buNone/>
              <a:defRPr b="0" sz="1100">
                <a:solidFill>
                  <a:srgbClr val="58595B"/>
                </a:solidFill>
              </a:defRPr>
            </a:lvl1pPr>
            <a:lvl2pPr lvl="1">
              <a:spcBef>
                <a:spcPts val="300"/>
              </a:spcBef>
              <a:spcAft>
                <a:spcPts val="0"/>
              </a:spcAft>
              <a:buNone/>
              <a:defRPr b="0" sz="1100">
                <a:solidFill>
                  <a:srgbClr val="58595B"/>
                </a:solidFill>
              </a:defRPr>
            </a:lvl2pPr>
            <a:lvl3pPr lvl="2">
              <a:spcBef>
                <a:spcPts val="300"/>
              </a:spcBef>
              <a:spcAft>
                <a:spcPts val="0"/>
              </a:spcAft>
              <a:buNone/>
              <a:defRPr b="0" sz="1100">
                <a:solidFill>
                  <a:srgbClr val="58595B"/>
                </a:solidFill>
              </a:defRPr>
            </a:lvl3pPr>
            <a:lvl4pPr lvl="3">
              <a:spcBef>
                <a:spcPts val="300"/>
              </a:spcBef>
              <a:spcAft>
                <a:spcPts val="0"/>
              </a:spcAft>
              <a:buNone/>
              <a:defRPr b="0" sz="1100">
                <a:solidFill>
                  <a:srgbClr val="58595B"/>
                </a:solidFill>
              </a:defRPr>
            </a:lvl4pPr>
            <a:lvl5pPr lvl="4">
              <a:spcBef>
                <a:spcPts val="300"/>
              </a:spcBef>
              <a:spcAft>
                <a:spcPts val="0"/>
              </a:spcAft>
              <a:buNone/>
              <a:defRPr b="0" sz="1100">
                <a:solidFill>
                  <a:srgbClr val="58595B"/>
                </a:solidFill>
              </a:defRPr>
            </a:lvl5pPr>
            <a:lvl6pPr lvl="5">
              <a:spcBef>
                <a:spcPts val="300"/>
              </a:spcBef>
              <a:spcAft>
                <a:spcPts val="0"/>
              </a:spcAft>
              <a:buNone/>
              <a:defRPr b="0" sz="1100">
                <a:solidFill>
                  <a:srgbClr val="58595B"/>
                </a:solidFill>
              </a:defRPr>
            </a:lvl6pPr>
            <a:lvl7pPr lvl="6">
              <a:spcBef>
                <a:spcPts val="300"/>
              </a:spcBef>
              <a:spcAft>
                <a:spcPts val="0"/>
              </a:spcAft>
              <a:buNone/>
              <a:defRPr b="0" sz="1100">
                <a:solidFill>
                  <a:srgbClr val="58595B"/>
                </a:solidFill>
              </a:defRPr>
            </a:lvl7pPr>
            <a:lvl8pPr lvl="7">
              <a:spcBef>
                <a:spcPts val="300"/>
              </a:spcBef>
              <a:spcAft>
                <a:spcPts val="0"/>
              </a:spcAft>
              <a:buNone/>
              <a:defRPr b="0" sz="1100">
                <a:solidFill>
                  <a:srgbClr val="58595B"/>
                </a:solidFill>
              </a:defRPr>
            </a:lvl8pPr>
            <a:lvl9pPr lvl="8">
              <a:spcBef>
                <a:spcPts val="300"/>
              </a:spcBef>
              <a:spcAft>
                <a:spcPts val="0"/>
              </a:spcAft>
              <a:buNone/>
              <a:defRPr b="0" sz="1100">
                <a:solidFill>
                  <a:srgbClr val="58595B"/>
                </a:solidFill>
              </a:defRPr>
            </a:lvl9pPr>
          </a:lstStyle>
          <a:p/>
        </p:txBody>
      </p:sp>
      <p:sp>
        <p:nvSpPr>
          <p:cNvPr id="195" name="Google Shape;195;p40"/>
          <p:cNvSpPr txBox="1"/>
          <p:nvPr>
            <p:ph idx="3" type="body"/>
          </p:nvPr>
        </p:nvSpPr>
        <p:spPr>
          <a:xfrm>
            <a:off x="4628325" y="1243750"/>
            <a:ext cx="3515100" cy="3632400"/>
          </a:xfrm>
          <a:prstGeom prst="rect">
            <a:avLst/>
          </a:prstGeom>
        </p:spPr>
        <p:txBody>
          <a:bodyPr anchorCtr="0" anchor="t" bIns="22850" lIns="45725" spcFirstLastPara="1" rIns="45725" wrap="square" tIns="22850">
            <a:normAutofit/>
          </a:bodyPr>
          <a:lstStyle>
            <a:lvl1pPr indent="-330200" lvl="0" marL="457200">
              <a:spcBef>
                <a:spcPts val="300"/>
              </a:spcBef>
              <a:spcAft>
                <a:spcPts val="0"/>
              </a:spcAft>
              <a:buSzPts val="1600"/>
              <a:buChar char="•"/>
              <a:defRPr/>
            </a:lvl1pPr>
            <a:lvl2pPr indent="-317500" lvl="1" marL="914400">
              <a:spcBef>
                <a:spcPts val="300"/>
              </a:spcBef>
              <a:spcAft>
                <a:spcPts val="0"/>
              </a:spcAft>
              <a:buSzPts val="1400"/>
              <a:buChar char="–"/>
              <a:defRPr/>
            </a:lvl2pPr>
            <a:lvl3pPr indent="-304800" lvl="2" marL="1371600">
              <a:spcBef>
                <a:spcPts val="200"/>
              </a:spcBef>
              <a:spcAft>
                <a:spcPts val="0"/>
              </a:spcAft>
              <a:buSzPts val="1200"/>
              <a:buChar char="•"/>
              <a:defRPr/>
            </a:lvl3pPr>
            <a:lvl4pPr indent="-292100" lvl="3" marL="1828800">
              <a:spcBef>
                <a:spcPts val="200"/>
              </a:spcBef>
              <a:spcAft>
                <a:spcPts val="0"/>
              </a:spcAft>
              <a:buSzPts val="1000"/>
              <a:buChar char="–"/>
              <a:defRPr/>
            </a:lvl4pPr>
            <a:lvl5pPr indent="-292100" lvl="4" marL="2286000">
              <a:spcBef>
                <a:spcPts val="200"/>
              </a:spcBef>
              <a:spcAft>
                <a:spcPts val="0"/>
              </a:spcAft>
              <a:buSzPts val="1000"/>
              <a:buChar char="»"/>
              <a:defRPr/>
            </a:lvl5pPr>
            <a:lvl6pPr indent="-292100" lvl="5" marL="2743200">
              <a:spcBef>
                <a:spcPts val="200"/>
              </a:spcBef>
              <a:spcAft>
                <a:spcPts val="0"/>
              </a:spcAft>
              <a:buSzPts val="1000"/>
              <a:buChar char="•"/>
              <a:defRPr/>
            </a:lvl6pPr>
            <a:lvl7pPr indent="-292100" lvl="6" marL="3200400">
              <a:spcBef>
                <a:spcPts val="200"/>
              </a:spcBef>
              <a:spcAft>
                <a:spcPts val="0"/>
              </a:spcAft>
              <a:buSzPts val="1000"/>
              <a:buChar char="•"/>
              <a:defRPr/>
            </a:lvl7pPr>
            <a:lvl8pPr indent="-292100" lvl="7" marL="3657600">
              <a:spcBef>
                <a:spcPts val="200"/>
              </a:spcBef>
              <a:spcAft>
                <a:spcPts val="0"/>
              </a:spcAft>
              <a:buSzPts val="1000"/>
              <a:buChar char="•"/>
              <a:defRPr/>
            </a:lvl8pPr>
            <a:lvl9pPr indent="-292100" lvl="8" marL="4114800">
              <a:spcBef>
                <a:spcPts val="200"/>
              </a:spcBef>
              <a:spcAft>
                <a:spcPts val="0"/>
              </a:spcAft>
              <a:buSzPts val="1000"/>
              <a:buChar char="•"/>
              <a:defRPr/>
            </a:lvl9pPr>
          </a:lstStyle>
          <a:p/>
        </p:txBody>
      </p:sp>
      <p:sp>
        <p:nvSpPr>
          <p:cNvPr id="196" name="Google Shape;196;p40"/>
          <p:cNvSpPr txBox="1"/>
          <p:nvPr>
            <p:ph idx="12" type="sldNum"/>
          </p:nvPr>
        </p:nvSpPr>
        <p:spPr>
          <a:xfrm>
            <a:off x="8466800" y="4749900"/>
            <a:ext cx="548700" cy="393600"/>
          </a:xfrm>
          <a:prstGeom prst="rect">
            <a:avLst/>
          </a:prstGeom>
        </p:spPr>
        <p:txBody>
          <a:bodyPr anchorCtr="0" anchor="t" bIns="22850" lIns="45725" spcFirstLastPara="1" rIns="45725" wrap="square" tIns="22850">
            <a:noAutofit/>
          </a:bodyPr>
          <a:lstStyle>
            <a:lvl1pPr lvl="0">
              <a:buNone/>
              <a:defRPr>
                <a:solidFill>
                  <a:srgbClr val="58595B"/>
                </a:solidFill>
              </a:defRPr>
            </a:lvl1pPr>
            <a:lvl2pPr lvl="1">
              <a:buNone/>
              <a:defRPr>
                <a:solidFill>
                  <a:srgbClr val="58595B"/>
                </a:solidFill>
              </a:defRPr>
            </a:lvl2pPr>
            <a:lvl3pPr lvl="2">
              <a:buNone/>
              <a:defRPr>
                <a:solidFill>
                  <a:srgbClr val="58595B"/>
                </a:solidFill>
              </a:defRPr>
            </a:lvl3pPr>
            <a:lvl4pPr lvl="3">
              <a:buNone/>
              <a:defRPr>
                <a:solidFill>
                  <a:srgbClr val="58595B"/>
                </a:solidFill>
              </a:defRPr>
            </a:lvl4pPr>
            <a:lvl5pPr lvl="4">
              <a:buNone/>
              <a:defRPr>
                <a:solidFill>
                  <a:srgbClr val="58595B"/>
                </a:solidFill>
              </a:defRPr>
            </a:lvl5pPr>
            <a:lvl6pPr lvl="5">
              <a:buNone/>
              <a:defRPr>
                <a:solidFill>
                  <a:srgbClr val="58595B"/>
                </a:solidFill>
              </a:defRPr>
            </a:lvl6pPr>
            <a:lvl7pPr lvl="6">
              <a:buNone/>
              <a:defRPr>
                <a:solidFill>
                  <a:srgbClr val="58595B"/>
                </a:solidFill>
              </a:defRPr>
            </a:lvl7pPr>
            <a:lvl8pPr lvl="7">
              <a:buNone/>
              <a:defRPr>
                <a:solidFill>
                  <a:srgbClr val="58595B"/>
                </a:solidFill>
              </a:defRPr>
            </a:lvl8pPr>
            <a:lvl9pPr lvl="8">
              <a:buNone/>
              <a:defRPr>
                <a:solidFill>
                  <a:srgbClr val="58595B"/>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03" name="Shape 203"/>
        <p:cNvGrpSpPr/>
        <p:nvPr/>
      </p:nvGrpSpPr>
      <p:grpSpPr>
        <a:xfrm>
          <a:off x="0" y="0"/>
          <a:ext cx="0" cy="0"/>
          <a:chOff x="0" y="0"/>
          <a:chExt cx="0" cy="0"/>
        </a:xfrm>
      </p:grpSpPr>
      <p:sp>
        <p:nvSpPr>
          <p:cNvPr id="204" name="Google Shape;204;p42"/>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05" name="Google Shape;205;p42"/>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06" name="Google Shape;206;p42"/>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07" name="Shape 207"/>
        <p:cNvGrpSpPr/>
        <p:nvPr/>
      </p:nvGrpSpPr>
      <p:grpSpPr>
        <a:xfrm>
          <a:off x="0" y="0"/>
          <a:ext cx="0" cy="0"/>
          <a:chOff x="0" y="0"/>
          <a:chExt cx="0" cy="0"/>
        </a:xfrm>
      </p:grpSpPr>
      <p:sp>
        <p:nvSpPr>
          <p:cNvPr id="208" name="Google Shape;208;p43"/>
          <p:cNvSpPr txBox="1"/>
          <p:nvPr>
            <p:ph type="ctrTitle"/>
          </p:nvPr>
        </p:nvSpPr>
        <p:spPr>
          <a:xfrm>
            <a:off x="342900" y="1065213"/>
            <a:ext cx="3886200" cy="7350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209" name="Google Shape;209;p43"/>
          <p:cNvSpPr txBox="1"/>
          <p:nvPr>
            <p:ph idx="1" type="subTitle"/>
          </p:nvPr>
        </p:nvSpPr>
        <p:spPr>
          <a:xfrm>
            <a:off x="685800" y="1943100"/>
            <a:ext cx="3200400" cy="876300"/>
          </a:xfrm>
          <a:prstGeom prst="rect">
            <a:avLst/>
          </a:prstGeom>
          <a:noFill/>
          <a:ln>
            <a:noFill/>
          </a:ln>
        </p:spPr>
        <p:txBody>
          <a:bodyPr anchorCtr="0" anchor="t" bIns="22850" lIns="45725" spcFirstLastPara="1" rIns="45725" wrap="square" tIns="22850">
            <a:normAutofit/>
          </a:bodyPr>
          <a:lstStyle>
            <a:lvl1pPr lvl="0" algn="ctr">
              <a:spcBef>
                <a:spcPts val="300"/>
              </a:spcBef>
              <a:spcAft>
                <a:spcPts val="0"/>
              </a:spcAft>
              <a:buClr>
                <a:srgbClr val="888888"/>
              </a:buClr>
              <a:buSzPts val="1600"/>
              <a:buNone/>
              <a:defRPr>
                <a:solidFill>
                  <a:srgbClr val="888888"/>
                </a:solidFill>
              </a:defRPr>
            </a:lvl1pPr>
            <a:lvl2pPr lvl="1" algn="ctr">
              <a:spcBef>
                <a:spcPts val="300"/>
              </a:spcBef>
              <a:spcAft>
                <a:spcPts val="0"/>
              </a:spcAft>
              <a:buClr>
                <a:srgbClr val="888888"/>
              </a:buClr>
              <a:buSzPts val="1400"/>
              <a:buNone/>
              <a:defRPr>
                <a:solidFill>
                  <a:srgbClr val="888888"/>
                </a:solidFill>
              </a:defRPr>
            </a:lvl2pPr>
            <a:lvl3pPr lvl="2" algn="ctr">
              <a:spcBef>
                <a:spcPts val="200"/>
              </a:spcBef>
              <a:spcAft>
                <a:spcPts val="0"/>
              </a:spcAft>
              <a:buClr>
                <a:srgbClr val="888888"/>
              </a:buClr>
              <a:buSzPts val="1200"/>
              <a:buNone/>
              <a:defRPr>
                <a:solidFill>
                  <a:srgbClr val="888888"/>
                </a:solidFill>
              </a:defRPr>
            </a:lvl3pPr>
            <a:lvl4pPr lvl="3" algn="ctr">
              <a:spcBef>
                <a:spcPts val="200"/>
              </a:spcBef>
              <a:spcAft>
                <a:spcPts val="0"/>
              </a:spcAft>
              <a:buClr>
                <a:srgbClr val="888888"/>
              </a:buClr>
              <a:buSzPts val="1000"/>
              <a:buNone/>
              <a:defRPr>
                <a:solidFill>
                  <a:srgbClr val="888888"/>
                </a:solidFill>
              </a:defRPr>
            </a:lvl4pPr>
            <a:lvl5pPr lvl="4" algn="ctr">
              <a:spcBef>
                <a:spcPts val="200"/>
              </a:spcBef>
              <a:spcAft>
                <a:spcPts val="0"/>
              </a:spcAft>
              <a:buClr>
                <a:srgbClr val="888888"/>
              </a:buClr>
              <a:buSzPts val="1000"/>
              <a:buNone/>
              <a:defRPr>
                <a:solidFill>
                  <a:srgbClr val="888888"/>
                </a:solidFill>
              </a:defRPr>
            </a:lvl5pPr>
            <a:lvl6pPr lvl="5" algn="ctr">
              <a:spcBef>
                <a:spcPts val="200"/>
              </a:spcBef>
              <a:spcAft>
                <a:spcPts val="0"/>
              </a:spcAft>
              <a:buClr>
                <a:srgbClr val="888888"/>
              </a:buClr>
              <a:buSzPts val="1000"/>
              <a:buNone/>
              <a:defRPr>
                <a:solidFill>
                  <a:srgbClr val="888888"/>
                </a:solidFill>
              </a:defRPr>
            </a:lvl6pPr>
            <a:lvl7pPr lvl="6" algn="ctr">
              <a:spcBef>
                <a:spcPts val="200"/>
              </a:spcBef>
              <a:spcAft>
                <a:spcPts val="0"/>
              </a:spcAft>
              <a:buClr>
                <a:srgbClr val="888888"/>
              </a:buClr>
              <a:buSzPts val="1000"/>
              <a:buNone/>
              <a:defRPr>
                <a:solidFill>
                  <a:srgbClr val="888888"/>
                </a:solidFill>
              </a:defRPr>
            </a:lvl7pPr>
            <a:lvl8pPr lvl="7" algn="ctr">
              <a:spcBef>
                <a:spcPts val="200"/>
              </a:spcBef>
              <a:spcAft>
                <a:spcPts val="0"/>
              </a:spcAft>
              <a:buClr>
                <a:srgbClr val="888888"/>
              </a:buClr>
              <a:buSzPts val="1000"/>
              <a:buNone/>
              <a:defRPr>
                <a:solidFill>
                  <a:srgbClr val="888888"/>
                </a:solidFill>
              </a:defRPr>
            </a:lvl8pPr>
            <a:lvl9pPr lvl="8" algn="ctr">
              <a:spcBef>
                <a:spcPts val="200"/>
              </a:spcBef>
              <a:spcAft>
                <a:spcPts val="0"/>
              </a:spcAft>
              <a:buClr>
                <a:srgbClr val="888888"/>
              </a:buClr>
              <a:buSzPts val="1000"/>
              <a:buNone/>
              <a:defRPr>
                <a:solidFill>
                  <a:srgbClr val="888888"/>
                </a:solidFill>
              </a:defRPr>
            </a:lvl9pPr>
          </a:lstStyle>
          <a:p/>
        </p:txBody>
      </p:sp>
      <p:sp>
        <p:nvSpPr>
          <p:cNvPr id="210" name="Google Shape;210;p43"/>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11" name="Google Shape;211;p43"/>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12" name="Google Shape;212;p43"/>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3" name="Shape 213"/>
        <p:cNvGrpSpPr/>
        <p:nvPr/>
      </p:nvGrpSpPr>
      <p:grpSpPr>
        <a:xfrm>
          <a:off x="0" y="0"/>
          <a:ext cx="0" cy="0"/>
          <a:chOff x="0" y="0"/>
          <a:chExt cx="0" cy="0"/>
        </a:xfrm>
      </p:grpSpPr>
      <p:sp>
        <p:nvSpPr>
          <p:cNvPr id="214" name="Google Shape;214;p44"/>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215" name="Google Shape;215;p44"/>
          <p:cNvSpPr txBox="1"/>
          <p:nvPr>
            <p:ph idx="1" type="body"/>
          </p:nvPr>
        </p:nvSpPr>
        <p:spPr>
          <a:xfrm>
            <a:off x="228600" y="800100"/>
            <a:ext cx="4114800" cy="2263200"/>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216" name="Google Shape;216;p44"/>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17" name="Google Shape;217;p44"/>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18" name="Google Shape;218;p44"/>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9" name="Shape 219"/>
        <p:cNvGrpSpPr/>
        <p:nvPr/>
      </p:nvGrpSpPr>
      <p:grpSpPr>
        <a:xfrm>
          <a:off x="0" y="0"/>
          <a:ext cx="0" cy="0"/>
          <a:chOff x="0" y="0"/>
          <a:chExt cx="0" cy="0"/>
        </a:xfrm>
      </p:grpSpPr>
      <p:sp>
        <p:nvSpPr>
          <p:cNvPr id="220" name="Google Shape;220;p45"/>
          <p:cNvSpPr txBox="1"/>
          <p:nvPr>
            <p:ph type="title"/>
          </p:nvPr>
        </p:nvSpPr>
        <p:spPr>
          <a:xfrm>
            <a:off x="361156" y="2203450"/>
            <a:ext cx="3886200" cy="681000"/>
          </a:xfrm>
          <a:prstGeom prst="rect">
            <a:avLst/>
          </a:prstGeom>
          <a:noFill/>
          <a:ln>
            <a:noFill/>
          </a:ln>
        </p:spPr>
        <p:txBody>
          <a:bodyPr anchorCtr="0" anchor="t" bIns="22850" lIns="45725" spcFirstLastPara="1" rIns="45725" wrap="square" tIns="22850">
            <a:normAutofit/>
          </a:bodyPr>
          <a:lstStyle>
            <a:lvl1pPr lvl="0" algn="l">
              <a:spcBef>
                <a:spcPts val="0"/>
              </a:spcBef>
              <a:spcAft>
                <a:spcPts val="0"/>
              </a:spcAft>
              <a:buClr>
                <a:schemeClr val="dk1"/>
              </a:buClr>
              <a:buSzPts val="2000"/>
              <a:buFont typeface="Calibri"/>
              <a:buNone/>
              <a:defRPr b="1" sz="2000" cap="none"/>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221" name="Google Shape;221;p45"/>
          <p:cNvSpPr txBox="1"/>
          <p:nvPr>
            <p:ph idx="1" type="body"/>
          </p:nvPr>
        </p:nvSpPr>
        <p:spPr>
          <a:xfrm>
            <a:off x="361156" y="1453357"/>
            <a:ext cx="3886200" cy="750300"/>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rgbClr val="888888"/>
              </a:buClr>
              <a:buSzPts val="1000"/>
              <a:buNone/>
              <a:defRPr sz="1000">
                <a:solidFill>
                  <a:srgbClr val="888888"/>
                </a:solidFill>
              </a:defRPr>
            </a:lvl1pPr>
            <a:lvl2pPr indent="-228600" lvl="1" marL="914400" algn="l">
              <a:spcBef>
                <a:spcPts val="200"/>
              </a:spcBef>
              <a:spcAft>
                <a:spcPts val="0"/>
              </a:spcAft>
              <a:buClr>
                <a:srgbClr val="888888"/>
              </a:buClr>
              <a:buSzPts val="900"/>
              <a:buNone/>
              <a:defRPr sz="900">
                <a:solidFill>
                  <a:srgbClr val="888888"/>
                </a:solidFill>
              </a:defRPr>
            </a:lvl2pPr>
            <a:lvl3pPr indent="-228600" lvl="2" marL="1371600" algn="l">
              <a:spcBef>
                <a:spcPts val="200"/>
              </a:spcBef>
              <a:spcAft>
                <a:spcPts val="0"/>
              </a:spcAft>
              <a:buClr>
                <a:srgbClr val="888888"/>
              </a:buClr>
              <a:buSzPts val="800"/>
              <a:buNone/>
              <a:defRPr sz="800">
                <a:solidFill>
                  <a:srgbClr val="888888"/>
                </a:solidFill>
              </a:defRPr>
            </a:lvl3pPr>
            <a:lvl4pPr indent="-228600" lvl="3" marL="1828800" algn="l">
              <a:spcBef>
                <a:spcPts val="100"/>
              </a:spcBef>
              <a:spcAft>
                <a:spcPts val="0"/>
              </a:spcAft>
              <a:buClr>
                <a:srgbClr val="888888"/>
              </a:buClr>
              <a:buSzPts val="700"/>
              <a:buNone/>
              <a:defRPr sz="700">
                <a:solidFill>
                  <a:srgbClr val="888888"/>
                </a:solidFill>
              </a:defRPr>
            </a:lvl4pPr>
            <a:lvl5pPr indent="-228600" lvl="4" marL="2286000" algn="l">
              <a:spcBef>
                <a:spcPts val="100"/>
              </a:spcBef>
              <a:spcAft>
                <a:spcPts val="0"/>
              </a:spcAft>
              <a:buClr>
                <a:srgbClr val="888888"/>
              </a:buClr>
              <a:buSzPts val="700"/>
              <a:buNone/>
              <a:defRPr sz="700">
                <a:solidFill>
                  <a:srgbClr val="888888"/>
                </a:solidFill>
              </a:defRPr>
            </a:lvl5pPr>
            <a:lvl6pPr indent="-228600" lvl="5" marL="2743200" algn="l">
              <a:spcBef>
                <a:spcPts val="100"/>
              </a:spcBef>
              <a:spcAft>
                <a:spcPts val="0"/>
              </a:spcAft>
              <a:buClr>
                <a:srgbClr val="888888"/>
              </a:buClr>
              <a:buSzPts val="700"/>
              <a:buNone/>
              <a:defRPr sz="700">
                <a:solidFill>
                  <a:srgbClr val="888888"/>
                </a:solidFill>
              </a:defRPr>
            </a:lvl6pPr>
            <a:lvl7pPr indent="-228600" lvl="6" marL="3200400" algn="l">
              <a:spcBef>
                <a:spcPts val="100"/>
              </a:spcBef>
              <a:spcAft>
                <a:spcPts val="0"/>
              </a:spcAft>
              <a:buClr>
                <a:srgbClr val="888888"/>
              </a:buClr>
              <a:buSzPts val="700"/>
              <a:buNone/>
              <a:defRPr sz="700">
                <a:solidFill>
                  <a:srgbClr val="888888"/>
                </a:solidFill>
              </a:defRPr>
            </a:lvl7pPr>
            <a:lvl8pPr indent="-228600" lvl="7" marL="3657600" algn="l">
              <a:spcBef>
                <a:spcPts val="100"/>
              </a:spcBef>
              <a:spcAft>
                <a:spcPts val="0"/>
              </a:spcAft>
              <a:buClr>
                <a:srgbClr val="888888"/>
              </a:buClr>
              <a:buSzPts val="700"/>
              <a:buNone/>
              <a:defRPr sz="700">
                <a:solidFill>
                  <a:srgbClr val="888888"/>
                </a:solidFill>
              </a:defRPr>
            </a:lvl8pPr>
            <a:lvl9pPr indent="-228600" lvl="8" marL="4114800" algn="l">
              <a:spcBef>
                <a:spcPts val="100"/>
              </a:spcBef>
              <a:spcAft>
                <a:spcPts val="0"/>
              </a:spcAft>
              <a:buClr>
                <a:srgbClr val="888888"/>
              </a:buClr>
              <a:buSzPts val="700"/>
              <a:buNone/>
              <a:defRPr sz="700">
                <a:solidFill>
                  <a:srgbClr val="888888"/>
                </a:solidFill>
              </a:defRPr>
            </a:lvl9pPr>
          </a:lstStyle>
          <a:p/>
        </p:txBody>
      </p:sp>
      <p:sp>
        <p:nvSpPr>
          <p:cNvPr id="222" name="Google Shape;222;p45"/>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23" name="Google Shape;223;p45"/>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24" name="Google Shape;224;p45"/>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25" name="Shape 225"/>
        <p:cNvGrpSpPr/>
        <p:nvPr/>
      </p:nvGrpSpPr>
      <p:grpSpPr>
        <a:xfrm>
          <a:off x="0" y="0"/>
          <a:ext cx="0" cy="0"/>
          <a:chOff x="0" y="0"/>
          <a:chExt cx="0" cy="0"/>
        </a:xfrm>
      </p:grpSpPr>
      <p:sp>
        <p:nvSpPr>
          <p:cNvPr id="226" name="Google Shape;226;p46"/>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227" name="Google Shape;227;p46"/>
          <p:cNvSpPr txBox="1"/>
          <p:nvPr>
            <p:ph idx="1" type="body"/>
          </p:nvPr>
        </p:nvSpPr>
        <p:spPr>
          <a:xfrm>
            <a:off x="228600" y="800100"/>
            <a:ext cx="2019300" cy="2263200"/>
          </a:xfrm>
          <a:prstGeom prst="rect">
            <a:avLst/>
          </a:prstGeom>
          <a:noFill/>
          <a:ln>
            <a:noFill/>
          </a:ln>
        </p:spPr>
        <p:txBody>
          <a:bodyPr anchorCtr="0" anchor="t" bIns="22850" lIns="45725" spcFirstLastPara="1" rIns="45725" wrap="square" tIns="22850">
            <a:normAutofit/>
          </a:bodyPr>
          <a:lstStyle>
            <a:lvl1pPr indent="-317500" lvl="0" marL="457200" algn="l">
              <a:spcBef>
                <a:spcPts val="300"/>
              </a:spcBef>
              <a:spcAft>
                <a:spcPts val="0"/>
              </a:spcAft>
              <a:buClr>
                <a:schemeClr val="dk1"/>
              </a:buClr>
              <a:buSzPts val="1400"/>
              <a:buChar char="•"/>
              <a:defRPr sz="1400"/>
            </a:lvl1pPr>
            <a:lvl2pPr indent="-304800" lvl="1" marL="914400" algn="l">
              <a:spcBef>
                <a:spcPts val="200"/>
              </a:spcBef>
              <a:spcAft>
                <a:spcPts val="0"/>
              </a:spcAft>
              <a:buClr>
                <a:schemeClr val="dk1"/>
              </a:buClr>
              <a:buSzPts val="1200"/>
              <a:buChar char="–"/>
              <a:defRPr sz="1200"/>
            </a:lvl2pPr>
            <a:lvl3pPr indent="-292100" lvl="2" marL="1371600" algn="l">
              <a:spcBef>
                <a:spcPts val="200"/>
              </a:spcBef>
              <a:spcAft>
                <a:spcPts val="0"/>
              </a:spcAft>
              <a:buClr>
                <a:schemeClr val="dk1"/>
              </a:buClr>
              <a:buSzPts val="1000"/>
              <a:buChar char="•"/>
              <a:defRPr sz="1000"/>
            </a:lvl3pPr>
            <a:lvl4pPr indent="-285750" lvl="3" marL="1828800" algn="l">
              <a:spcBef>
                <a:spcPts val="200"/>
              </a:spcBef>
              <a:spcAft>
                <a:spcPts val="0"/>
              </a:spcAft>
              <a:buClr>
                <a:schemeClr val="dk1"/>
              </a:buClr>
              <a:buSzPts val="900"/>
              <a:buChar char="–"/>
              <a:defRPr sz="900"/>
            </a:lvl4pPr>
            <a:lvl5pPr indent="-285750" lvl="4" marL="2286000" algn="l">
              <a:spcBef>
                <a:spcPts val="200"/>
              </a:spcBef>
              <a:spcAft>
                <a:spcPts val="0"/>
              </a:spcAft>
              <a:buClr>
                <a:schemeClr val="dk1"/>
              </a:buClr>
              <a:buSzPts val="900"/>
              <a:buChar char="»"/>
              <a:defRPr sz="900"/>
            </a:lvl5pPr>
            <a:lvl6pPr indent="-285750" lvl="5" marL="2743200" algn="l">
              <a:spcBef>
                <a:spcPts val="200"/>
              </a:spcBef>
              <a:spcAft>
                <a:spcPts val="0"/>
              </a:spcAft>
              <a:buClr>
                <a:schemeClr val="dk1"/>
              </a:buClr>
              <a:buSzPts val="900"/>
              <a:buChar char="•"/>
              <a:defRPr sz="900"/>
            </a:lvl6pPr>
            <a:lvl7pPr indent="-285750" lvl="6" marL="3200400" algn="l">
              <a:spcBef>
                <a:spcPts val="200"/>
              </a:spcBef>
              <a:spcAft>
                <a:spcPts val="0"/>
              </a:spcAft>
              <a:buClr>
                <a:schemeClr val="dk1"/>
              </a:buClr>
              <a:buSzPts val="900"/>
              <a:buChar char="•"/>
              <a:defRPr sz="900"/>
            </a:lvl7pPr>
            <a:lvl8pPr indent="-285750" lvl="7" marL="3657600" algn="l">
              <a:spcBef>
                <a:spcPts val="200"/>
              </a:spcBef>
              <a:spcAft>
                <a:spcPts val="0"/>
              </a:spcAft>
              <a:buClr>
                <a:schemeClr val="dk1"/>
              </a:buClr>
              <a:buSzPts val="900"/>
              <a:buChar char="•"/>
              <a:defRPr sz="900"/>
            </a:lvl8pPr>
            <a:lvl9pPr indent="-285750" lvl="8" marL="4114800" algn="l">
              <a:spcBef>
                <a:spcPts val="200"/>
              </a:spcBef>
              <a:spcAft>
                <a:spcPts val="0"/>
              </a:spcAft>
              <a:buClr>
                <a:schemeClr val="dk1"/>
              </a:buClr>
              <a:buSzPts val="900"/>
              <a:buChar char="•"/>
              <a:defRPr sz="900"/>
            </a:lvl9pPr>
          </a:lstStyle>
          <a:p/>
        </p:txBody>
      </p:sp>
      <p:sp>
        <p:nvSpPr>
          <p:cNvPr id="228" name="Google Shape;228;p46"/>
          <p:cNvSpPr txBox="1"/>
          <p:nvPr>
            <p:ph idx="2" type="body"/>
          </p:nvPr>
        </p:nvSpPr>
        <p:spPr>
          <a:xfrm>
            <a:off x="2324100" y="800100"/>
            <a:ext cx="2019300" cy="2263200"/>
          </a:xfrm>
          <a:prstGeom prst="rect">
            <a:avLst/>
          </a:prstGeom>
          <a:noFill/>
          <a:ln>
            <a:noFill/>
          </a:ln>
        </p:spPr>
        <p:txBody>
          <a:bodyPr anchorCtr="0" anchor="t" bIns="22850" lIns="45725" spcFirstLastPara="1" rIns="45725" wrap="square" tIns="22850">
            <a:normAutofit/>
          </a:bodyPr>
          <a:lstStyle>
            <a:lvl1pPr indent="-317500" lvl="0" marL="457200" algn="l">
              <a:spcBef>
                <a:spcPts val="300"/>
              </a:spcBef>
              <a:spcAft>
                <a:spcPts val="0"/>
              </a:spcAft>
              <a:buClr>
                <a:schemeClr val="dk1"/>
              </a:buClr>
              <a:buSzPts val="1400"/>
              <a:buChar char="•"/>
              <a:defRPr sz="1400"/>
            </a:lvl1pPr>
            <a:lvl2pPr indent="-304800" lvl="1" marL="914400" algn="l">
              <a:spcBef>
                <a:spcPts val="200"/>
              </a:spcBef>
              <a:spcAft>
                <a:spcPts val="0"/>
              </a:spcAft>
              <a:buClr>
                <a:schemeClr val="dk1"/>
              </a:buClr>
              <a:buSzPts val="1200"/>
              <a:buChar char="–"/>
              <a:defRPr sz="1200"/>
            </a:lvl2pPr>
            <a:lvl3pPr indent="-292100" lvl="2" marL="1371600" algn="l">
              <a:spcBef>
                <a:spcPts val="200"/>
              </a:spcBef>
              <a:spcAft>
                <a:spcPts val="0"/>
              </a:spcAft>
              <a:buClr>
                <a:schemeClr val="dk1"/>
              </a:buClr>
              <a:buSzPts val="1000"/>
              <a:buChar char="•"/>
              <a:defRPr sz="1000"/>
            </a:lvl3pPr>
            <a:lvl4pPr indent="-285750" lvl="3" marL="1828800" algn="l">
              <a:spcBef>
                <a:spcPts val="200"/>
              </a:spcBef>
              <a:spcAft>
                <a:spcPts val="0"/>
              </a:spcAft>
              <a:buClr>
                <a:schemeClr val="dk1"/>
              </a:buClr>
              <a:buSzPts val="900"/>
              <a:buChar char="–"/>
              <a:defRPr sz="900"/>
            </a:lvl4pPr>
            <a:lvl5pPr indent="-285750" lvl="4" marL="2286000" algn="l">
              <a:spcBef>
                <a:spcPts val="200"/>
              </a:spcBef>
              <a:spcAft>
                <a:spcPts val="0"/>
              </a:spcAft>
              <a:buClr>
                <a:schemeClr val="dk1"/>
              </a:buClr>
              <a:buSzPts val="900"/>
              <a:buChar char="»"/>
              <a:defRPr sz="900"/>
            </a:lvl5pPr>
            <a:lvl6pPr indent="-285750" lvl="5" marL="2743200" algn="l">
              <a:spcBef>
                <a:spcPts val="200"/>
              </a:spcBef>
              <a:spcAft>
                <a:spcPts val="0"/>
              </a:spcAft>
              <a:buClr>
                <a:schemeClr val="dk1"/>
              </a:buClr>
              <a:buSzPts val="900"/>
              <a:buChar char="•"/>
              <a:defRPr sz="900"/>
            </a:lvl6pPr>
            <a:lvl7pPr indent="-285750" lvl="6" marL="3200400" algn="l">
              <a:spcBef>
                <a:spcPts val="200"/>
              </a:spcBef>
              <a:spcAft>
                <a:spcPts val="0"/>
              </a:spcAft>
              <a:buClr>
                <a:schemeClr val="dk1"/>
              </a:buClr>
              <a:buSzPts val="900"/>
              <a:buChar char="•"/>
              <a:defRPr sz="900"/>
            </a:lvl7pPr>
            <a:lvl8pPr indent="-285750" lvl="7" marL="3657600" algn="l">
              <a:spcBef>
                <a:spcPts val="200"/>
              </a:spcBef>
              <a:spcAft>
                <a:spcPts val="0"/>
              </a:spcAft>
              <a:buClr>
                <a:schemeClr val="dk1"/>
              </a:buClr>
              <a:buSzPts val="900"/>
              <a:buChar char="•"/>
              <a:defRPr sz="900"/>
            </a:lvl8pPr>
            <a:lvl9pPr indent="-285750" lvl="8" marL="4114800" algn="l">
              <a:spcBef>
                <a:spcPts val="200"/>
              </a:spcBef>
              <a:spcAft>
                <a:spcPts val="0"/>
              </a:spcAft>
              <a:buClr>
                <a:schemeClr val="dk1"/>
              </a:buClr>
              <a:buSzPts val="900"/>
              <a:buChar char="•"/>
              <a:defRPr sz="900"/>
            </a:lvl9pPr>
          </a:lstStyle>
          <a:p/>
        </p:txBody>
      </p:sp>
      <p:sp>
        <p:nvSpPr>
          <p:cNvPr id="229" name="Google Shape;229;p46"/>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30" name="Google Shape;230;p46"/>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31" name="Google Shape;231;p46"/>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32" name="Shape 232"/>
        <p:cNvGrpSpPr/>
        <p:nvPr/>
      </p:nvGrpSpPr>
      <p:grpSpPr>
        <a:xfrm>
          <a:off x="0" y="0"/>
          <a:ext cx="0" cy="0"/>
          <a:chOff x="0" y="0"/>
          <a:chExt cx="0" cy="0"/>
        </a:xfrm>
      </p:grpSpPr>
      <p:sp>
        <p:nvSpPr>
          <p:cNvPr id="233" name="Google Shape;233;p47"/>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2200"/>
              <a:buFont typeface="Calibri"/>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234" name="Google Shape;234;p47"/>
          <p:cNvSpPr txBox="1"/>
          <p:nvPr>
            <p:ph idx="1" type="body"/>
          </p:nvPr>
        </p:nvSpPr>
        <p:spPr>
          <a:xfrm>
            <a:off x="228600" y="767556"/>
            <a:ext cx="2020200" cy="320100"/>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chemeClr val="dk1"/>
              </a:buClr>
              <a:buSzPts val="1200"/>
              <a:buNone/>
              <a:defRPr b="1" sz="1200"/>
            </a:lvl1pPr>
            <a:lvl2pPr indent="-228600" lvl="1" marL="914400" algn="l">
              <a:spcBef>
                <a:spcPts val="200"/>
              </a:spcBef>
              <a:spcAft>
                <a:spcPts val="0"/>
              </a:spcAft>
              <a:buClr>
                <a:schemeClr val="dk1"/>
              </a:buClr>
              <a:buSzPts val="1000"/>
              <a:buNone/>
              <a:defRPr b="1" sz="1000"/>
            </a:lvl2pPr>
            <a:lvl3pPr indent="-228600" lvl="2" marL="1371600" algn="l">
              <a:spcBef>
                <a:spcPts val="200"/>
              </a:spcBef>
              <a:spcAft>
                <a:spcPts val="0"/>
              </a:spcAft>
              <a:buClr>
                <a:schemeClr val="dk1"/>
              </a:buClr>
              <a:buSzPts val="900"/>
              <a:buNone/>
              <a:defRPr b="1" sz="900"/>
            </a:lvl3pPr>
            <a:lvl4pPr indent="-228600" lvl="3" marL="1828800" algn="l">
              <a:spcBef>
                <a:spcPts val="200"/>
              </a:spcBef>
              <a:spcAft>
                <a:spcPts val="0"/>
              </a:spcAft>
              <a:buClr>
                <a:schemeClr val="dk1"/>
              </a:buClr>
              <a:buSzPts val="800"/>
              <a:buNone/>
              <a:defRPr b="1" sz="800"/>
            </a:lvl4pPr>
            <a:lvl5pPr indent="-228600" lvl="4" marL="2286000" algn="l">
              <a:spcBef>
                <a:spcPts val="200"/>
              </a:spcBef>
              <a:spcAft>
                <a:spcPts val="0"/>
              </a:spcAft>
              <a:buClr>
                <a:schemeClr val="dk1"/>
              </a:buClr>
              <a:buSzPts val="800"/>
              <a:buNone/>
              <a:defRPr b="1" sz="800"/>
            </a:lvl5pPr>
            <a:lvl6pPr indent="-228600" lvl="5" marL="2743200" algn="l">
              <a:spcBef>
                <a:spcPts val="200"/>
              </a:spcBef>
              <a:spcAft>
                <a:spcPts val="0"/>
              </a:spcAft>
              <a:buClr>
                <a:schemeClr val="dk1"/>
              </a:buClr>
              <a:buSzPts val="800"/>
              <a:buNone/>
              <a:defRPr b="1" sz="800"/>
            </a:lvl6pPr>
            <a:lvl7pPr indent="-228600" lvl="6" marL="3200400" algn="l">
              <a:spcBef>
                <a:spcPts val="200"/>
              </a:spcBef>
              <a:spcAft>
                <a:spcPts val="0"/>
              </a:spcAft>
              <a:buClr>
                <a:schemeClr val="dk1"/>
              </a:buClr>
              <a:buSzPts val="800"/>
              <a:buNone/>
              <a:defRPr b="1" sz="800"/>
            </a:lvl7pPr>
            <a:lvl8pPr indent="-228600" lvl="7" marL="3657600" algn="l">
              <a:spcBef>
                <a:spcPts val="200"/>
              </a:spcBef>
              <a:spcAft>
                <a:spcPts val="0"/>
              </a:spcAft>
              <a:buClr>
                <a:schemeClr val="dk1"/>
              </a:buClr>
              <a:buSzPts val="800"/>
              <a:buNone/>
              <a:defRPr b="1" sz="800"/>
            </a:lvl8pPr>
            <a:lvl9pPr indent="-228600" lvl="8" marL="4114800" algn="l">
              <a:spcBef>
                <a:spcPts val="200"/>
              </a:spcBef>
              <a:spcAft>
                <a:spcPts val="0"/>
              </a:spcAft>
              <a:buClr>
                <a:schemeClr val="dk1"/>
              </a:buClr>
              <a:buSzPts val="800"/>
              <a:buNone/>
              <a:defRPr b="1" sz="800"/>
            </a:lvl9pPr>
          </a:lstStyle>
          <a:p/>
        </p:txBody>
      </p:sp>
      <p:sp>
        <p:nvSpPr>
          <p:cNvPr id="235" name="Google Shape;235;p47"/>
          <p:cNvSpPr txBox="1"/>
          <p:nvPr>
            <p:ph idx="2" type="body"/>
          </p:nvPr>
        </p:nvSpPr>
        <p:spPr>
          <a:xfrm>
            <a:off x="228600" y="1087438"/>
            <a:ext cx="2020200" cy="1975800"/>
          </a:xfrm>
          <a:prstGeom prst="rect">
            <a:avLst/>
          </a:prstGeom>
          <a:noFill/>
          <a:ln>
            <a:noFill/>
          </a:ln>
        </p:spPr>
        <p:txBody>
          <a:bodyPr anchorCtr="0" anchor="t" bIns="22850" lIns="45725" spcFirstLastPara="1" rIns="45725" wrap="square" tIns="22850">
            <a:normAutofit/>
          </a:bodyPr>
          <a:lstStyle>
            <a:lvl1pPr indent="-304800" lvl="0" marL="457200" algn="l">
              <a:spcBef>
                <a:spcPts val="200"/>
              </a:spcBef>
              <a:spcAft>
                <a:spcPts val="0"/>
              </a:spcAft>
              <a:buClr>
                <a:schemeClr val="dk1"/>
              </a:buClr>
              <a:buSzPts val="1200"/>
              <a:buChar char="•"/>
              <a:defRPr sz="1200"/>
            </a:lvl1pPr>
            <a:lvl2pPr indent="-292100" lvl="1" marL="914400" algn="l">
              <a:spcBef>
                <a:spcPts val="200"/>
              </a:spcBef>
              <a:spcAft>
                <a:spcPts val="0"/>
              </a:spcAft>
              <a:buClr>
                <a:schemeClr val="dk1"/>
              </a:buClr>
              <a:buSzPts val="1000"/>
              <a:buChar char="–"/>
              <a:defRPr sz="1000"/>
            </a:lvl2pPr>
            <a:lvl3pPr indent="-285750" lvl="2" marL="1371600" algn="l">
              <a:spcBef>
                <a:spcPts val="200"/>
              </a:spcBef>
              <a:spcAft>
                <a:spcPts val="0"/>
              </a:spcAft>
              <a:buClr>
                <a:schemeClr val="dk1"/>
              </a:buClr>
              <a:buSzPts val="900"/>
              <a:buChar char="•"/>
              <a:defRPr sz="900"/>
            </a:lvl3pPr>
            <a:lvl4pPr indent="-279400" lvl="3" marL="1828800" algn="l">
              <a:spcBef>
                <a:spcPts val="200"/>
              </a:spcBef>
              <a:spcAft>
                <a:spcPts val="0"/>
              </a:spcAft>
              <a:buClr>
                <a:schemeClr val="dk1"/>
              </a:buClr>
              <a:buSzPts val="800"/>
              <a:buChar char="–"/>
              <a:defRPr sz="800"/>
            </a:lvl4pPr>
            <a:lvl5pPr indent="-279400" lvl="4" marL="2286000" algn="l">
              <a:spcBef>
                <a:spcPts val="200"/>
              </a:spcBef>
              <a:spcAft>
                <a:spcPts val="0"/>
              </a:spcAft>
              <a:buClr>
                <a:schemeClr val="dk1"/>
              </a:buClr>
              <a:buSzPts val="800"/>
              <a:buChar char="»"/>
              <a:defRPr sz="800"/>
            </a:lvl5pPr>
            <a:lvl6pPr indent="-279400" lvl="5" marL="2743200" algn="l">
              <a:spcBef>
                <a:spcPts val="200"/>
              </a:spcBef>
              <a:spcAft>
                <a:spcPts val="0"/>
              </a:spcAft>
              <a:buClr>
                <a:schemeClr val="dk1"/>
              </a:buClr>
              <a:buSzPts val="800"/>
              <a:buChar char="•"/>
              <a:defRPr sz="800"/>
            </a:lvl6pPr>
            <a:lvl7pPr indent="-279400" lvl="6" marL="3200400" algn="l">
              <a:spcBef>
                <a:spcPts val="200"/>
              </a:spcBef>
              <a:spcAft>
                <a:spcPts val="0"/>
              </a:spcAft>
              <a:buClr>
                <a:schemeClr val="dk1"/>
              </a:buClr>
              <a:buSzPts val="800"/>
              <a:buChar char="•"/>
              <a:defRPr sz="800"/>
            </a:lvl7pPr>
            <a:lvl8pPr indent="-279400" lvl="7" marL="3657600" algn="l">
              <a:spcBef>
                <a:spcPts val="200"/>
              </a:spcBef>
              <a:spcAft>
                <a:spcPts val="0"/>
              </a:spcAft>
              <a:buClr>
                <a:schemeClr val="dk1"/>
              </a:buClr>
              <a:buSzPts val="800"/>
              <a:buChar char="•"/>
              <a:defRPr sz="800"/>
            </a:lvl8pPr>
            <a:lvl9pPr indent="-279400" lvl="8" marL="4114800" algn="l">
              <a:spcBef>
                <a:spcPts val="200"/>
              </a:spcBef>
              <a:spcAft>
                <a:spcPts val="0"/>
              </a:spcAft>
              <a:buClr>
                <a:schemeClr val="dk1"/>
              </a:buClr>
              <a:buSzPts val="800"/>
              <a:buChar char="•"/>
              <a:defRPr sz="800"/>
            </a:lvl9pPr>
          </a:lstStyle>
          <a:p/>
        </p:txBody>
      </p:sp>
      <p:sp>
        <p:nvSpPr>
          <p:cNvPr id="236" name="Google Shape;236;p47"/>
          <p:cNvSpPr txBox="1"/>
          <p:nvPr>
            <p:ph idx="3" type="body"/>
          </p:nvPr>
        </p:nvSpPr>
        <p:spPr>
          <a:xfrm>
            <a:off x="2322513" y="767556"/>
            <a:ext cx="2021100" cy="320100"/>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chemeClr val="dk1"/>
              </a:buClr>
              <a:buSzPts val="1200"/>
              <a:buNone/>
              <a:defRPr b="1" sz="1200"/>
            </a:lvl1pPr>
            <a:lvl2pPr indent="-228600" lvl="1" marL="914400" algn="l">
              <a:spcBef>
                <a:spcPts val="200"/>
              </a:spcBef>
              <a:spcAft>
                <a:spcPts val="0"/>
              </a:spcAft>
              <a:buClr>
                <a:schemeClr val="dk1"/>
              </a:buClr>
              <a:buSzPts val="1000"/>
              <a:buNone/>
              <a:defRPr b="1" sz="1000"/>
            </a:lvl2pPr>
            <a:lvl3pPr indent="-228600" lvl="2" marL="1371600" algn="l">
              <a:spcBef>
                <a:spcPts val="200"/>
              </a:spcBef>
              <a:spcAft>
                <a:spcPts val="0"/>
              </a:spcAft>
              <a:buClr>
                <a:schemeClr val="dk1"/>
              </a:buClr>
              <a:buSzPts val="900"/>
              <a:buNone/>
              <a:defRPr b="1" sz="900"/>
            </a:lvl3pPr>
            <a:lvl4pPr indent="-228600" lvl="3" marL="1828800" algn="l">
              <a:spcBef>
                <a:spcPts val="200"/>
              </a:spcBef>
              <a:spcAft>
                <a:spcPts val="0"/>
              </a:spcAft>
              <a:buClr>
                <a:schemeClr val="dk1"/>
              </a:buClr>
              <a:buSzPts val="800"/>
              <a:buNone/>
              <a:defRPr b="1" sz="800"/>
            </a:lvl4pPr>
            <a:lvl5pPr indent="-228600" lvl="4" marL="2286000" algn="l">
              <a:spcBef>
                <a:spcPts val="200"/>
              </a:spcBef>
              <a:spcAft>
                <a:spcPts val="0"/>
              </a:spcAft>
              <a:buClr>
                <a:schemeClr val="dk1"/>
              </a:buClr>
              <a:buSzPts val="800"/>
              <a:buNone/>
              <a:defRPr b="1" sz="800"/>
            </a:lvl5pPr>
            <a:lvl6pPr indent="-228600" lvl="5" marL="2743200" algn="l">
              <a:spcBef>
                <a:spcPts val="200"/>
              </a:spcBef>
              <a:spcAft>
                <a:spcPts val="0"/>
              </a:spcAft>
              <a:buClr>
                <a:schemeClr val="dk1"/>
              </a:buClr>
              <a:buSzPts val="800"/>
              <a:buNone/>
              <a:defRPr b="1" sz="800"/>
            </a:lvl6pPr>
            <a:lvl7pPr indent="-228600" lvl="6" marL="3200400" algn="l">
              <a:spcBef>
                <a:spcPts val="200"/>
              </a:spcBef>
              <a:spcAft>
                <a:spcPts val="0"/>
              </a:spcAft>
              <a:buClr>
                <a:schemeClr val="dk1"/>
              </a:buClr>
              <a:buSzPts val="800"/>
              <a:buNone/>
              <a:defRPr b="1" sz="800"/>
            </a:lvl7pPr>
            <a:lvl8pPr indent="-228600" lvl="7" marL="3657600" algn="l">
              <a:spcBef>
                <a:spcPts val="200"/>
              </a:spcBef>
              <a:spcAft>
                <a:spcPts val="0"/>
              </a:spcAft>
              <a:buClr>
                <a:schemeClr val="dk1"/>
              </a:buClr>
              <a:buSzPts val="800"/>
              <a:buNone/>
              <a:defRPr b="1" sz="800"/>
            </a:lvl8pPr>
            <a:lvl9pPr indent="-228600" lvl="8" marL="4114800" algn="l">
              <a:spcBef>
                <a:spcPts val="200"/>
              </a:spcBef>
              <a:spcAft>
                <a:spcPts val="0"/>
              </a:spcAft>
              <a:buClr>
                <a:schemeClr val="dk1"/>
              </a:buClr>
              <a:buSzPts val="800"/>
              <a:buNone/>
              <a:defRPr b="1" sz="800"/>
            </a:lvl9pPr>
          </a:lstStyle>
          <a:p/>
        </p:txBody>
      </p:sp>
      <p:sp>
        <p:nvSpPr>
          <p:cNvPr id="237" name="Google Shape;237;p47"/>
          <p:cNvSpPr txBox="1"/>
          <p:nvPr>
            <p:ph idx="4" type="body"/>
          </p:nvPr>
        </p:nvSpPr>
        <p:spPr>
          <a:xfrm>
            <a:off x="2322513" y="1087438"/>
            <a:ext cx="2021100" cy="1975800"/>
          </a:xfrm>
          <a:prstGeom prst="rect">
            <a:avLst/>
          </a:prstGeom>
          <a:noFill/>
          <a:ln>
            <a:noFill/>
          </a:ln>
        </p:spPr>
        <p:txBody>
          <a:bodyPr anchorCtr="0" anchor="t" bIns="22850" lIns="45725" spcFirstLastPara="1" rIns="45725" wrap="square" tIns="22850">
            <a:normAutofit/>
          </a:bodyPr>
          <a:lstStyle>
            <a:lvl1pPr indent="-304800" lvl="0" marL="457200" algn="l">
              <a:spcBef>
                <a:spcPts val="200"/>
              </a:spcBef>
              <a:spcAft>
                <a:spcPts val="0"/>
              </a:spcAft>
              <a:buClr>
                <a:schemeClr val="dk1"/>
              </a:buClr>
              <a:buSzPts val="1200"/>
              <a:buChar char="•"/>
              <a:defRPr sz="1200"/>
            </a:lvl1pPr>
            <a:lvl2pPr indent="-292100" lvl="1" marL="914400" algn="l">
              <a:spcBef>
                <a:spcPts val="200"/>
              </a:spcBef>
              <a:spcAft>
                <a:spcPts val="0"/>
              </a:spcAft>
              <a:buClr>
                <a:schemeClr val="dk1"/>
              </a:buClr>
              <a:buSzPts val="1000"/>
              <a:buChar char="–"/>
              <a:defRPr sz="1000"/>
            </a:lvl2pPr>
            <a:lvl3pPr indent="-285750" lvl="2" marL="1371600" algn="l">
              <a:spcBef>
                <a:spcPts val="200"/>
              </a:spcBef>
              <a:spcAft>
                <a:spcPts val="0"/>
              </a:spcAft>
              <a:buClr>
                <a:schemeClr val="dk1"/>
              </a:buClr>
              <a:buSzPts val="900"/>
              <a:buChar char="•"/>
              <a:defRPr sz="900"/>
            </a:lvl3pPr>
            <a:lvl4pPr indent="-279400" lvl="3" marL="1828800" algn="l">
              <a:spcBef>
                <a:spcPts val="200"/>
              </a:spcBef>
              <a:spcAft>
                <a:spcPts val="0"/>
              </a:spcAft>
              <a:buClr>
                <a:schemeClr val="dk1"/>
              </a:buClr>
              <a:buSzPts val="800"/>
              <a:buChar char="–"/>
              <a:defRPr sz="800"/>
            </a:lvl4pPr>
            <a:lvl5pPr indent="-279400" lvl="4" marL="2286000" algn="l">
              <a:spcBef>
                <a:spcPts val="200"/>
              </a:spcBef>
              <a:spcAft>
                <a:spcPts val="0"/>
              </a:spcAft>
              <a:buClr>
                <a:schemeClr val="dk1"/>
              </a:buClr>
              <a:buSzPts val="800"/>
              <a:buChar char="»"/>
              <a:defRPr sz="800"/>
            </a:lvl5pPr>
            <a:lvl6pPr indent="-279400" lvl="5" marL="2743200" algn="l">
              <a:spcBef>
                <a:spcPts val="200"/>
              </a:spcBef>
              <a:spcAft>
                <a:spcPts val="0"/>
              </a:spcAft>
              <a:buClr>
                <a:schemeClr val="dk1"/>
              </a:buClr>
              <a:buSzPts val="800"/>
              <a:buChar char="•"/>
              <a:defRPr sz="800"/>
            </a:lvl6pPr>
            <a:lvl7pPr indent="-279400" lvl="6" marL="3200400" algn="l">
              <a:spcBef>
                <a:spcPts val="200"/>
              </a:spcBef>
              <a:spcAft>
                <a:spcPts val="0"/>
              </a:spcAft>
              <a:buClr>
                <a:schemeClr val="dk1"/>
              </a:buClr>
              <a:buSzPts val="800"/>
              <a:buChar char="•"/>
              <a:defRPr sz="800"/>
            </a:lvl7pPr>
            <a:lvl8pPr indent="-279400" lvl="7" marL="3657600" algn="l">
              <a:spcBef>
                <a:spcPts val="200"/>
              </a:spcBef>
              <a:spcAft>
                <a:spcPts val="0"/>
              </a:spcAft>
              <a:buClr>
                <a:schemeClr val="dk1"/>
              </a:buClr>
              <a:buSzPts val="800"/>
              <a:buChar char="•"/>
              <a:defRPr sz="800"/>
            </a:lvl8pPr>
            <a:lvl9pPr indent="-279400" lvl="8" marL="4114800" algn="l">
              <a:spcBef>
                <a:spcPts val="200"/>
              </a:spcBef>
              <a:spcAft>
                <a:spcPts val="0"/>
              </a:spcAft>
              <a:buClr>
                <a:schemeClr val="dk1"/>
              </a:buClr>
              <a:buSzPts val="800"/>
              <a:buChar char="•"/>
              <a:defRPr sz="800"/>
            </a:lvl9pPr>
          </a:lstStyle>
          <a:p/>
        </p:txBody>
      </p:sp>
      <p:sp>
        <p:nvSpPr>
          <p:cNvPr id="238" name="Google Shape;238;p47"/>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39" name="Google Shape;239;p47"/>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40" name="Google Shape;240;p47"/>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1" name="Shape 241"/>
        <p:cNvGrpSpPr/>
        <p:nvPr/>
      </p:nvGrpSpPr>
      <p:grpSpPr>
        <a:xfrm>
          <a:off x="0" y="0"/>
          <a:ext cx="0" cy="0"/>
          <a:chOff x="0" y="0"/>
          <a:chExt cx="0" cy="0"/>
        </a:xfrm>
      </p:grpSpPr>
      <p:sp>
        <p:nvSpPr>
          <p:cNvPr id="242" name="Google Shape;242;p48"/>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243" name="Google Shape;243;p48"/>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44" name="Google Shape;244;p48"/>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45" name="Google Shape;245;p48"/>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46" name="Shape 246"/>
        <p:cNvGrpSpPr/>
        <p:nvPr/>
      </p:nvGrpSpPr>
      <p:grpSpPr>
        <a:xfrm>
          <a:off x="0" y="0"/>
          <a:ext cx="0" cy="0"/>
          <a:chOff x="0" y="0"/>
          <a:chExt cx="0" cy="0"/>
        </a:xfrm>
      </p:grpSpPr>
      <p:sp>
        <p:nvSpPr>
          <p:cNvPr id="247" name="Google Shape;247;p49"/>
          <p:cNvSpPr txBox="1"/>
          <p:nvPr>
            <p:ph type="title"/>
          </p:nvPr>
        </p:nvSpPr>
        <p:spPr>
          <a:xfrm>
            <a:off x="228600" y="136525"/>
            <a:ext cx="1504200" cy="581100"/>
          </a:xfrm>
          <a:prstGeom prst="rect">
            <a:avLst/>
          </a:prstGeom>
          <a:noFill/>
          <a:ln>
            <a:noFill/>
          </a:ln>
        </p:spPr>
        <p:txBody>
          <a:bodyPr anchorCtr="0" anchor="b" bIns="22850" lIns="45725" spcFirstLastPara="1" rIns="45725" wrap="square" tIns="22850">
            <a:normAutofit/>
          </a:bodyPr>
          <a:lstStyle>
            <a:lvl1pPr lvl="0" algn="l">
              <a:spcBef>
                <a:spcPts val="0"/>
              </a:spcBef>
              <a:spcAft>
                <a:spcPts val="0"/>
              </a:spcAft>
              <a:buClr>
                <a:schemeClr val="dk1"/>
              </a:buClr>
              <a:buSzPts val="1000"/>
              <a:buFont typeface="Calibri"/>
              <a:buNone/>
              <a:defRPr b="1" sz="1000"/>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248" name="Google Shape;248;p49"/>
          <p:cNvSpPr txBox="1"/>
          <p:nvPr>
            <p:ph idx="1" type="body"/>
          </p:nvPr>
        </p:nvSpPr>
        <p:spPr>
          <a:xfrm>
            <a:off x="1787525" y="136525"/>
            <a:ext cx="2556000" cy="2926500"/>
          </a:xfrm>
          <a:prstGeom prst="rect">
            <a:avLst/>
          </a:prstGeom>
          <a:noFill/>
          <a:ln>
            <a:noFill/>
          </a:ln>
        </p:spPr>
        <p:txBody>
          <a:bodyPr anchorCtr="0" anchor="t" bIns="22850" lIns="45725" spcFirstLastPara="1" rIns="45725" wrap="square" tIns="22850">
            <a:normAutofit/>
          </a:bodyPr>
          <a:lstStyle>
            <a:lvl1pPr indent="-330200" lvl="0" marL="457200" algn="l">
              <a:spcBef>
                <a:spcPts val="300"/>
              </a:spcBef>
              <a:spcAft>
                <a:spcPts val="0"/>
              </a:spcAft>
              <a:buClr>
                <a:schemeClr val="dk1"/>
              </a:buClr>
              <a:buSzPts val="1600"/>
              <a:buChar char="•"/>
              <a:defRPr sz="1600"/>
            </a:lvl1pPr>
            <a:lvl2pPr indent="-317500" lvl="1" marL="914400" algn="l">
              <a:spcBef>
                <a:spcPts val="300"/>
              </a:spcBef>
              <a:spcAft>
                <a:spcPts val="0"/>
              </a:spcAft>
              <a:buClr>
                <a:schemeClr val="dk1"/>
              </a:buClr>
              <a:buSzPts val="1400"/>
              <a:buChar char="–"/>
              <a:defRPr sz="1400"/>
            </a:lvl2pPr>
            <a:lvl3pPr indent="-304800" lvl="2" marL="1371600" algn="l">
              <a:spcBef>
                <a:spcPts val="200"/>
              </a:spcBef>
              <a:spcAft>
                <a:spcPts val="0"/>
              </a:spcAft>
              <a:buClr>
                <a:schemeClr val="dk1"/>
              </a:buClr>
              <a:buSzPts val="1200"/>
              <a:buChar char="•"/>
              <a:defRPr sz="1200"/>
            </a:lvl3pPr>
            <a:lvl4pPr indent="-292100" lvl="3" marL="1828800" algn="l">
              <a:spcBef>
                <a:spcPts val="200"/>
              </a:spcBef>
              <a:spcAft>
                <a:spcPts val="0"/>
              </a:spcAft>
              <a:buClr>
                <a:schemeClr val="dk1"/>
              </a:buClr>
              <a:buSzPts val="1000"/>
              <a:buChar char="–"/>
              <a:defRPr sz="1000"/>
            </a:lvl4pPr>
            <a:lvl5pPr indent="-292100" lvl="4" marL="2286000" algn="l">
              <a:spcBef>
                <a:spcPts val="200"/>
              </a:spcBef>
              <a:spcAft>
                <a:spcPts val="0"/>
              </a:spcAft>
              <a:buClr>
                <a:schemeClr val="dk1"/>
              </a:buClr>
              <a:buSzPts val="1000"/>
              <a:buChar char="»"/>
              <a:defRPr sz="1000"/>
            </a:lvl5pPr>
            <a:lvl6pPr indent="-292100" lvl="5" marL="2743200" algn="l">
              <a:spcBef>
                <a:spcPts val="200"/>
              </a:spcBef>
              <a:spcAft>
                <a:spcPts val="0"/>
              </a:spcAft>
              <a:buClr>
                <a:schemeClr val="dk1"/>
              </a:buClr>
              <a:buSzPts val="1000"/>
              <a:buChar char="•"/>
              <a:defRPr sz="1000"/>
            </a:lvl6pPr>
            <a:lvl7pPr indent="-292100" lvl="6" marL="3200400" algn="l">
              <a:spcBef>
                <a:spcPts val="200"/>
              </a:spcBef>
              <a:spcAft>
                <a:spcPts val="0"/>
              </a:spcAft>
              <a:buClr>
                <a:schemeClr val="dk1"/>
              </a:buClr>
              <a:buSzPts val="1000"/>
              <a:buChar char="•"/>
              <a:defRPr sz="1000"/>
            </a:lvl7pPr>
            <a:lvl8pPr indent="-292100" lvl="7" marL="3657600" algn="l">
              <a:spcBef>
                <a:spcPts val="200"/>
              </a:spcBef>
              <a:spcAft>
                <a:spcPts val="0"/>
              </a:spcAft>
              <a:buClr>
                <a:schemeClr val="dk1"/>
              </a:buClr>
              <a:buSzPts val="1000"/>
              <a:buChar char="•"/>
              <a:defRPr sz="1000"/>
            </a:lvl8pPr>
            <a:lvl9pPr indent="-292100" lvl="8" marL="4114800" algn="l">
              <a:spcBef>
                <a:spcPts val="200"/>
              </a:spcBef>
              <a:spcAft>
                <a:spcPts val="0"/>
              </a:spcAft>
              <a:buClr>
                <a:schemeClr val="dk1"/>
              </a:buClr>
              <a:buSzPts val="1000"/>
              <a:buChar char="•"/>
              <a:defRPr sz="1000"/>
            </a:lvl9pPr>
          </a:lstStyle>
          <a:p/>
        </p:txBody>
      </p:sp>
      <p:sp>
        <p:nvSpPr>
          <p:cNvPr id="249" name="Google Shape;249;p49"/>
          <p:cNvSpPr txBox="1"/>
          <p:nvPr>
            <p:ph idx="2" type="body"/>
          </p:nvPr>
        </p:nvSpPr>
        <p:spPr>
          <a:xfrm>
            <a:off x="228600" y="717550"/>
            <a:ext cx="1504200" cy="2345700"/>
          </a:xfrm>
          <a:prstGeom prst="rect">
            <a:avLst/>
          </a:prstGeom>
          <a:noFill/>
          <a:ln>
            <a:noFill/>
          </a:ln>
        </p:spPr>
        <p:txBody>
          <a:bodyPr anchorCtr="0" anchor="t" bIns="22850" lIns="45725" spcFirstLastPara="1" rIns="45725" wrap="square" tIns="22850">
            <a:normAutofit/>
          </a:bodyPr>
          <a:lstStyle>
            <a:lvl1pPr indent="-228600" lvl="0" marL="457200" algn="l">
              <a:spcBef>
                <a:spcPts val="100"/>
              </a:spcBef>
              <a:spcAft>
                <a:spcPts val="0"/>
              </a:spcAft>
              <a:buClr>
                <a:schemeClr val="dk1"/>
              </a:buClr>
              <a:buSzPts val="700"/>
              <a:buNone/>
              <a:defRPr sz="700"/>
            </a:lvl1pPr>
            <a:lvl2pPr indent="-228600" lvl="1" marL="914400" algn="l">
              <a:spcBef>
                <a:spcPts val="100"/>
              </a:spcBef>
              <a:spcAft>
                <a:spcPts val="0"/>
              </a:spcAft>
              <a:buClr>
                <a:schemeClr val="dk1"/>
              </a:buClr>
              <a:buSzPts val="600"/>
              <a:buNone/>
              <a:defRPr sz="600"/>
            </a:lvl2pPr>
            <a:lvl3pPr indent="-228600" lvl="2" marL="1371600" algn="l">
              <a:spcBef>
                <a:spcPts val="100"/>
              </a:spcBef>
              <a:spcAft>
                <a:spcPts val="0"/>
              </a:spcAft>
              <a:buClr>
                <a:schemeClr val="dk1"/>
              </a:buClr>
              <a:buSzPts val="500"/>
              <a:buNone/>
              <a:defRPr sz="500"/>
            </a:lvl3pPr>
            <a:lvl4pPr indent="-228600" lvl="3" marL="1828800" algn="l">
              <a:spcBef>
                <a:spcPts val="100"/>
              </a:spcBef>
              <a:spcAft>
                <a:spcPts val="0"/>
              </a:spcAft>
              <a:buClr>
                <a:schemeClr val="dk1"/>
              </a:buClr>
              <a:buSzPts val="500"/>
              <a:buNone/>
              <a:defRPr sz="500"/>
            </a:lvl4pPr>
            <a:lvl5pPr indent="-228600" lvl="4" marL="2286000" algn="l">
              <a:spcBef>
                <a:spcPts val="100"/>
              </a:spcBef>
              <a:spcAft>
                <a:spcPts val="0"/>
              </a:spcAft>
              <a:buClr>
                <a:schemeClr val="dk1"/>
              </a:buClr>
              <a:buSzPts val="500"/>
              <a:buNone/>
              <a:defRPr sz="500"/>
            </a:lvl5pPr>
            <a:lvl6pPr indent="-228600" lvl="5" marL="2743200" algn="l">
              <a:spcBef>
                <a:spcPts val="100"/>
              </a:spcBef>
              <a:spcAft>
                <a:spcPts val="0"/>
              </a:spcAft>
              <a:buClr>
                <a:schemeClr val="dk1"/>
              </a:buClr>
              <a:buSzPts val="500"/>
              <a:buNone/>
              <a:defRPr sz="500"/>
            </a:lvl6pPr>
            <a:lvl7pPr indent="-228600" lvl="6" marL="3200400" algn="l">
              <a:spcBef>
                <a:spcPts val="100"/>
              </a:spcBef>
              <a:spcAft>
                <a:spcPts val="0"/>
              </a:spcAft>
              <a:buClr>
                <a:schemeClr val="dk1"/>
              </a:buClr>
              <a:buSzPts val="500"/>
              <a:buNone/>
              <a:defRPr sz="500"/>
            </a:lvl7pPr>
            <a:lvl8pPr indent="-228600" lvl="7" marL="3657600" algn="l">
              <a:spcBef>
                <a:spcPts val="100"/>
              </a:spcBef>
              <a:spcAft>
                <a:spcPts val="0"/>
              </a:spcAft>
              <a:buClr>
                <a:schemeClr val="dk1"/>
              </a:buClr>
              <a:buSzPts val="500"/>
              <a:buNone/>
              <a:defRPr sz="500"/>
            </a:lvl8pPr>
            <a:lvl9pPr indent="-228600" lvl="8" marL="4114800" algn="l">
              <a:spcBef>
                <a:spcPts val="100"/>
              </a:spcBef>
              <a:spcAft>
                <a:spcPts val="0"/>
              </a:spcAft>
              <a:buClr>
                <a:schemeClr val="dk1"/>
              </a:buClr>
              <a:buSzPts val="500"/>
              <a:buNone/>
              <a:defRPr sz="500"/>
            </a:lvl9pPr>
          </a:lstStyle>
          <a:p/>
        </p:txBody>
      </p:sp>
      <p:sp>
        <p:nvSpPr>
          <p:cNvPr id="250" name="Google Shape;250;p49"/>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51" name="Google Shape;251;p49"/>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52" name="Google Shape;252;p49"/>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53" name="Shape 253"/>
        <p:cNvGrpSpPr/>
        <p:nvPr/>
      </p:nvGrpSpPr>
      <p:grpSpPr>
        <a:xfrm>
          <a:off x="0" y="0"/>
          <a:ext cx="0" cy="0"/>
          <a:chOff x="0" y="0"/>
          <a:chExt cx="0" cy="0"/>
        </a:xfrm>
      </p:grpSpPr>
      <p:sp>
        <p:nvSpPr>
          <p:cNvPr id="254" name="Google Shape;254;p50"/>
          <p:cNvSpPr txBox="1"/>
          <p:nvPr>
            <p:ph type="title"/>
          </p:nvPr>
        </p:nvSpPr>
        <p:spPr>
          <a:xfrm>
            <a:off x="896144" y="2400300"/>
            <a:ext cx="2743200" cy="283500"/>
          </a:xfrm>
          <a:prstGeom prst="rect">
            <a:avLst/>
          </a:prstGeom>
          <a:noFill/>
          <a:ln>
            <a:noFill/>
          </a:ln>
        </p:spPr>
        <p:txBody>
          <a:bodyPr anchorCtr="0" anchor="b" bIns="22850" lIns="45725" spcFirstLastPara="1" rIns="45725" wrap="square" tIns="22850">
            <a:normAutofit/>
          </a:bodyPr>
          <a:lstStyle>
            <a:lvl1pPr lvl="0" algn="l">
              <a:spcBef>
                <a:spcPts val="0"/>
              </a:spcBef>
              <a:spcAft>
                <a:spcPts val="0"/>
              </a:spcAft>
              <a:buClr>
                <a:schemeClr val="dk1"/>
              </a:buClr>
              <a:buSzPts val="1000"/>
              <a:buFont typeface="Calibri"/>
              <a:buNone/>
              <a:defRPr b="1" sz="1000"/>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255" name="Google Shape;255;p50"/>
          <p:cNvSpPr/>
          <p:nvPr>
            <p:ph idx="2" type="pic"/>
          </p:nvPr>
        </p:nvSpPr>
        <p:spPr>
          <a:xfrm>
            <a:off x="896144" y="306388"/>
            <a:ext cx="2743200" cy="2057400"/>
          </a:xfrm>
          <a:prstGeom prst="rect">
            <a:avLst/>
          </a:prstGeom>
          <a:noFill/>
          <a:ln>
            <a:noFill/>
          </a:ln>
        </p:spPr>
      </p:sp>
      <p:sp>
        <p:nvSpPr>
          <p:cNvPr id="256" name="Google Shape;256;p50"/>
          <p:cNvSpPr txBox="1"/>
          <p:nvPr>
            <p:ph idx="1" type="body"/>
          </p:nvPr>
        </p:nvSpPr>
        <p:spPr>
          <a:xfrm>
            <a:off x="896144" y="2683669"/>
            <a:ext cx="2743200" cy="402600"/>
          </a:xfrm>
          <a:prstGeom prst="rect">
            <a:avLst/>
          </a:prstGeom>
          <a:noFill/>
          <a:ln>
            <a:noFill/>
          </a:ln>
        </p:spPr>
        <p:txBody>
          <a:bodyPr anchorCtr="0" anchor="t" bIns="22850" lIns="45725" spcFirstLastPara="1" rIns="45725" wrap="square" tIns="22850">
            <a:normAutofit/>
          </a:bodyPr>
          <a:lstStyle>
            <a:lvl1pPr indent="-228600" lvl="0" marL="457200" algn="l">
              <a:spcBef>
                <a:spcPts val="100"/>
              </a:spcBef>
              <a:spcAft>
                <a:spcPts val="0"/>
              </a:spcAft>
              <a:buClr>
                <a:schemeClr val="dk1"/>
              </a:buClr>
              <a:buSzPts val="700"/>
              <a:buNone/>
              <a:defRPr sz="700"/>
            </a:lvl1pPr>
            <a:lvl2pPr indent="-228600" lvl="1" marL="914400" algn="l">
              <a:spcBef>
                <a:spcPts val="100"/>
              </a:spcBef>
              <a:spcAft>
                <a:spcPts val="0"/>
              </a:spcAft>
              <a:buClr>
                <a:schemeClr val="dk1"/>
              </a:buClr>
              <a:buSzPts val="600"/>
              <a:buNone/>
              <a:defRPr sz="600"/>
            </a:lvl2pPr>
            <a:lvl3pPr indent="-228600" lvl="2" marL="1371600" algn="l">
              <a:spcBef>
                <a:spcPts val="100"/>
              </a:spcBef>
              <a:spcAft>
                <a:spcPts val="0"/>
              </a:spcAft>
              <a:buClr>
                <a:schemeClr val="dk1"/>
              </a:buClr>
              <a:buSzPts val="500"/>
              <a:buNone/>
              <a:defRPr sz="500"/>
            </a:lvl3pPr>
            <a:lvl4pPr indent="-228600" lvl="3" marL="1828800" algn="l">
              <a:spcBef>
                <a:spcPts val="100"/>
              </a:spcBef>
              <a:spcAft>
                <a:spcPts val="0"/>
              </a:spcAft>
              <a:buClr>
                <a:schemeClr val="dk1"/>
              </a:buClr>
              <a:buSzPts val="500"/>
              <a:buNone/>
              <a:defRPr sz="500"/>
            </a:lvl4pPr>
            <a:lvl5pPr indent="-228600" lvl="4" marL="2286000" algn="l">
              <a:spcBef>
                <a:spcPts val="100"/>
              </a:spcBef>
              <a:spcAft>
                <a:spcPts val="0"/>
              </a:spcAft>
              <a:buClr>
                <a:schemeClr val="dk1"/>
              </a:buClr>
              <a:buSzPts val="500"/>
              <a:buNone/>
              <a:defRPr sz="500"/>
            </a:lvl5pPr>
            <a:lvl6pPr indent="-228600" lvl="5" marL="2743200" algn="l">
              <a:spcBef>
                <a:spcPts val="100"/>
              </a:spcBef>
              <a:spcAft>
                <a:spcPts val="0"/>
              </a:spcAft>
              <a:buClr>
                <a:schemeClr val="dk1"/>
              </a:buClr>
              <a:buSzPts val="500"/>
              <a:buNone/>
              <a:defRPr sz="500"/>
            </a:lvl6pPr>
            <a:lvl7pPr indent="-228600" lvl="6" marL="3200400" algn="l">
              <a:spcBef>
                <a:spcPts val="100"/>
              </a:spcBef>
              <a:spcAft>
                <a:spcPts val="0"/>
              </a:spcAft>
              <a:buClr>
                <a:schemeClr val="dk1"/>
              </a:buClr>
              <a:buSzPts val="500"/>
              <a:buNone/>
              <a:defRPr sz="500"/>
            </a:lvl7pPr>
            <a:lvl8pPr indent="-228600" lvl="7" marL="3657600" algn="l">
              <a:spcBef>
                <a:spcPts val="100"/>
              </a:spcBef>
              <a:spcAft>
                <a:spcPts val="0"/>
              </a:spcAft>
              <a:buClr>
                <a:schemeClr val="dk1"/>
              </a:buClr>
              <a:buSzPts val="500"/>
              <a:buNone/>
              <a:defRPr sz="500"/>
            </a:lvl8pPr>
            <a:lvl9pPr indent="-228600" lvl="8" marL="4114800" algn="l">
              <a:spcBef>
                <a:spcPts val="100"/>
              </a:spcBef>
              <a:spcAft>
                <a:spcPts val="0"/>
              </a:spcAft>
              <a:buClr>
                <a:schemeClr val="dk1"/>
              </a:buClr>
              <a:buSzPts val="500"/>
              <a:buNone/>
              <a:defRPr sz="500"/>
            </a:lvl9pPr>
          </a:lstStyle>
          <a:p/>
        </p:txBody>
      </p:sp>
      <p:sp>
        <p:nvSpPr>
          <p:cNvPr id="257" name="Google Shape;257;p50"/>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58" name="Google Shape;258;p50"/>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59" name="Google Shape;259;p50"/>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60" name="Shape 260"/>
        <p:cNvGrpSpPr/>
        <p:nvPr/>
      </p:nvGrpSpPr>
      <p:grpSpPr>
        <a:xfrm>
          <a:off x="0" y="0"/>
          <a:ext cx="0" cy="0"/>
          <a:chOff x="0" y="0"/>
          <a:chExt cx="0" cy="0"/>
        </a:xfrm>
      </p:grpSpPr>
      <p:sp>
        <p:nvSpPr>
          <p:cNvPr id="261" name="Google Shape;261;p51"/>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262" name="Google Shape;262;p51"/>
          <p:cNvSpPr txBox="1"/>
          <p:nvPr>
            <p:ph idx="1" type="body"/>
          </p:nvPr>
        </p:nvSpPr>
        <p:spPr>
          <a:xfrm rot="5400000">
            <a:off x="1154400" y="-125700"/>
            <a:ext cx="2263200" cy="4114800"/>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263" name="Google Shape;263;p51"/>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64" name="Google Shape;264;p51"/>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65" name="Google Shape;265;p51"/>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66" name="Shape 266"/>
        <p:cNvGrpSpPr/>
        <p:nvPr/>
      </p:nvGrpSpPr>
      <p:grpSpPr>
        <a:xfrm>
          <a:off x="0" y="0"/>
          <a:ext cx="0" cy="0"/>
          <a:chOff x="0" y="0"/>
          <a:chExt cx="0" cy="0"/>
        </a:xfrm>
      </p:grpSpPr>
      <p:sp>
        <p:nvSpPr>
          <p:cNvPr id="267" name="Google Shape;267;p52"/>
          <p:cNvSpPr txBox="1"/>
          <p:nvPr>
            <p:ph type="title"/>
          </p:nvPr>
        </p:nvSpPr>
        <p:spPr>
          <a:xfrm rot="5400000">
            <a:off x="2366100" y="1085919"/>
            <a:ext cx="2925900" cy="10287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268" name="Google Shape;268;p52"/>
          <p:cNvSpPr txBox="1"/>
          <p:nvPr>
            <p:ph idx="1" type="body"/>
          </p:nvPr>
        </p:nvSpPr>
        <p:spPr>
          <a:xfrm rot="5400000">
            <a:off x="270600" y="95319"/>
            <a:ext cx="2925900" cy="3009900"/>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269" name="Google Shape;269;p52"/>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70" name="Google Shape;270;p52"/>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71" name="Google Shape;271;p52"/>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72" name="Shape 272"/>
        <p:cNvGrpSpPr/>
        <p:nvPr/>
      </p:nvGrpSpPr>
      <p:grpSpPr>
        <a:xfrm>
          <a:off x="0" y="0"/>
          <a:ext cx="0" cy="0"/>
          <a:chOff x="0" y="0"/>
          <a:chExt cx="0" cy="0"/>
        </a:xfrm>
      </p:grpSpPr>
      <p:sp>
        <p:nvSpPr>
          <p:cNvPr id="273" name="Google Shape;273;p53"/>
          <p:cNvSpPr txBox="1"/>
          <p:nvPr>
            <p:ph type="title"/>
          </p:nvPr>
        </p:nvSpPr>
        <p:spPr>
          <a:xfrm>
            <a:off x="311700" y="-12175"/>
            <a:ext cx="8520600" cy="572700"/>
          </a:xfrm>
          <a:prstGeom prst="rect">
            <a:avLst/>
          </a:prstGeom>
        </p:spPr>
        <p:txBody>
          <a:bodyPr anchorCtr="0" anchor="ctr" bIns="22850" lIns="45725" spcFirstLastPara="1" rIns="45725" wrap="square" tIns="22850">
            <a:normAutofit/>
          </a:bodyPr>
          <a:lstStyle>
            <a:lvl1pPr lvl="0" algn="ctr">
              <a:spcBef>
                <a:spcPts val="0"/>
              </a:spcBef>
              <a:spcAft>
                <a:spcPts val="0"/>
              </a:spcAft>
              <a:buClr>
                <a:srgbClr val="009AD4"/>
              </a:buClr>
              <a:buSzPts val="2200"/>
              <a:buFont typeface="Proxima Nova"/>
              <a:buNone/>
              <a:defRPr b="1">
                <a:solidFill>
                  <a:srgbClr val="009AD4"/>
                </a:solidFill>
                <a:latin typeface="Proxima Nova"/>
                <a:ea typeface="Proxima Nova"/>
                <a:cs typeface="Proxima Nova"/>
                <a:sym typeface="Proxima Nova"/>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274" name="Google Shape;274;p53"/>
          <p:cNvSpPr txBox="1"/>
          <p:nvPr>
            <p:ph idx="1" type="body"/>
          </p:nvPr>
        </p:nvSpPr>
        <p:spPr>
          <a:xfrm>
            <a:off x="311700" y="695275"/>
            <a:ext cx="8520600" cy="3416400"/>
          </a:xfrm>
          <a:prstGeom prst="rect">
            <a:avLst/>
          </a:prstGeom>
        </p:spPr>
        <p:txBody>
          <a:bodyPr anchorCtr="0" anchor="t" bIns="22850" lIns="45725" spcFirstLastPara="1" rIns="45725" wrap="square" tIns="22850">
            <a:normAutofit/>
          </a:bodyPr>
          <a:lstStyle>
            <a:lvl1pPr indent="-330200" lvl="0" marL="457200">
              <a:spcBef>
                <a:spcPts val="300"/>
              </a:spcBef>
              <a:spcAft>
                <a:spcPts val="0"/>
              </a:spcAft>
              <a:buSzPts val="1600"/>
              <a:buFont typeface="Proxima Nova"/>
              <a:buChar char="•"/>
              <a:defRPr>
                <a:latin typeface="Proxima Nova"/>
                <a:ea typeface="Proxima Nova"/>
                <a:cs typeface="Proxima Nova"/>
                <a:sym typeface="Proxima Nova"/>
              </a:defRPr>
            </a:lvl1pPr>
            <a:lvl2pPr indent="-317500" lvl="1" marL="914400">
              <a:spcBef>
                <a:spcPts val="300"/>
              </a:spcBef>
              <a:spcAft>
                <a:spcPts val="0"/>
              </a:spcAft>
              <a:buSzPts val="1400"/>
              <a:buFont typeface="Proxima Nova"/>
              <a:buChar char="–"/>
              <a:defRPr>
                <a:latin typeface="Proxima Nova"/>
                <a:ea typeface="Proxima Nova"/>
                <a:cs typeface="Proxima Nova"/>
                <a:sym typeface="Proxima Nova"/>
              </a:defRPr>
            </a:lvl2pPr>
            <a:lvl3pPr indent="-304800" lvl="2" marL="1371600">
              <a:spcBef>
                <a:spcPts val="200"/>
              </a:spcBef>
              <a:spcAft>
                <a:spcPts val="0"/>
              </a:spcAft>
              <a:buSzPts val="1200"/>
              <a:buFont typeface="Proxima Nova"/>
              <a:buChar char="•"/>
              <a:defRPr>
                <a:latin typeface="Proxima Nova"/>
                <a:ea typeface="Proxima Nova"/>
                <a:cs typeface="Proxima Nova"/>
                <a:sym typeface="Proxima Nova"/>
              </a:defRPr>
            </a:lvl3pPr>
            <a:lvl4pPr indent="-292100" lvl="3" marL="1828800">
              <a:spcBef>
                <a:spcPts val="200"/>
              </a:spcBef>
              <a:spcAft>
                <a:spcPts val="0"/>
              </a:spcAft>
              <a:buSzPts val="1000"/>
              <a:buFont typeface="Proxima Nova"/>
              <a:buChar char="–"/>
              <a:defRPr>
                <a:latin typeface="Proxima Nova"/>
                <a:ea typeface="Proxima Nova"/>
                <a:cs typeface="Proxima Nova"/>
                <a:sym typeface="Proxima Nova"/>
              </a:defRPr>
            </a:lvl4pPr>
            <a:lvl5pPr indent="-292100" lvl="4" marL="2286000">
              <a:spcBef>
                <a:spcPts val="200"/>
              </a:spcBef>
              <a:spcAft>
                <a:spcPts val="0"/>
              </a:spcAft>
              <a:buSzPts val="1000"/>
              <a:buFont typeface="Proxima Nova"/>
              <a:buChar char="»"/>
              <a:defRPr>
                <a:latin typeface="Proxima Nova"/>
                <a:ea typeface="Proxima Nova"/>
                <a:cs typeface="Proxima Nova"/>
                <a:sym typeface="Proxima Nova"/>
              </a:defRPr>
            </a:lvl5pPr>
            <a:lvl6pPr indent="-292100" lvl="5" marL="2743200">
              <a:spcBef>
                <a:spcPts val="200"/>
              </a:spcBef>
              <a:spcAft>
                <a:spcPts val="0"/>
              </a:spcAft>
              <a:buSzPts val="1000"/>
              <a:buFont typeface="Proxima Nova"/>
              <a:buChar char="•"/>
              <a:defRPr>
                <a:latin typeface="Proxima Nova"/>
                <a:ea typeface="Proxima Nova"/>
                <a:cs typeface="Proxima Nova"/>
                <a:sym typeface="Proxima Nova"/>
              </a:defRPr>
            </a:lvl6pPr>
            <a:lvl7pPr indent="-292100" lvl="6" marL="3200400">
              <a:spcBef>
                <a:spcPts val="200"/>
              </a:spcBef>
              <a:spcAft>
                <a:spcPts val="0"/>
              </a:spcAft>
              <a:buSzPts val="1000"/>
              <a:buFont typeface="Proxima Nova"/>
              <a:buChar char="•"/>
              <a:defRPr>
                <a:latin typeface="Proxima Nova"/>
                <a:ea typeface="Proxima Nova"/>
                <a:cs typeface="Proxima Nova"/>
                <a:sym typeface="Proxima Nova"/>
              </a:defRPr>
            </a:lvl7pPr>
            <a:lvl8pPr indent="-292100" lvl="7" marL="3657600">
              <a:spcBef>
                <a:spcPts val="200"/>
              </a:spcBef>
              <a:spcAft>
                <a:spcPts val="0"/>
              </a:spcAft>
              <a:buSzPts val="1000"/>
              <a:buFont typeface="Proxima Nova"/>
              <a:buChar char="•"/>
              <a:defRPr>
                <a:latin typeface="Proxima Nova"/>
                <a:ea typeface="Proxima Nova"/>
                <a:cs typeface="Proxima Nova"/>
                <a:sym typeface="Proxima Nova"/>
              </a:defRPr>
            </a:lvl8pPr>
            <a:lvl9pPr indent="-292100" lvl="8" marL="4114800">
              <a:spcBef>
                <a:spcPts val="200"/>
              </a:spcBef>
              <a:spcAft>
                <a:spcPts val="0"/>
              </a:spcAft>
              <a:buSzPts val="1000"/>
              <a:buFont typeface="Proxima Nova"/>
              <a:buChar char="•"/>
              <a:defRPr>
                <a:latin typeface="Proxima Nova"/>
                <a:ea typeface="Proxima Nova"/>
                <a:cs typeface="Proxima Nova"/>
                <a:sym typeface="Proxima Nova"/>
              </a:defRPr>
            </a:lvl9pPr>
          </a:lstStyle>
          <a:p/>
        </p:txBody>
      </p:sp>
      <p:sp>
        <p:nvSpPr>
          <p:cNvPr id="275" name="Google Shape;275;p53"/>
          <p:cNvSpPr txBox="1"/>
          <p:nvPr>
            <p:ph idx="12" type="sldNum"/>
          </p:nvPr>
        </p:nvSpPr>
        <p:spPr>
          <a:xfrm>
            <a:off x="8472458" y="4663217"/>
            <a:ext cx="548700" cy="393600"/>
          </a:xfrm>
          <a:prstGeom prst="rect">
            <a:avLst/>
          </a:prstGeom>
        </p:spPr>
        <p:txBody>
          <a:bodyPr anchorCtr="0" anchor="ctr" bIns="22850" lIns="45725" spcFirstLastPara="1" rIns="45725" wrap="square" tIns="2285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21" Type="http://schemas.openxmlformats.org/officeDocument/2006/relationships/theme" Target="../theme/theme3.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31.xml"/><Relationship Id="rId10" Type="http://schemas.openxmlformats.org/officeDocument/2006/relationships/slideLayout" Target="../slideLayouts/slideLayout30.xml"/><Relationship Id="rId13" Type="http://schemas.openxmlformats.org/officeDocument/2006/relationships/slideLayout" Target="../slideLayouts/slideLayout33.xml"/><Relationship Id="rId12" Type="http://schemas.openxmlformats.org/officeDocument/2006/relationships/slideLayout" Target="../slideLayouts/slideLayout32.xml"/><Relationship Id="rId1" Type="http://schemas.openxmlformats.org/officeDocument/2006/relationships/slideLayout" Target="../slideLayouts/slideLayout21.xml"/><Relationship Id="rId2" Type="http://schemas.openxmlformats.org/officeDocument/2006/relationships/slideLayout" Target="../slideLayouts/slideLayout22.xml"/><Relationship Id="rId3" Type="http://schemas.openxmlformats.org/officeDocument/2006/relationships/slideLayout" Target="../slideLayouts/slideLayout23.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5" Type="http://schemas.openxmlformats.org/officeDocument/2006/relationships/slideLayout" Target="../slideLayouts/slideLayout35.xml"/><Relationship Id="rId14" Type="http://schemas.openxmlformats.org/officeDocument/2006/relationships/slideLayout" Target="../slideLayouts/slideLayout34.xml"/><Relationship Id="rId17" Type="http://schemas.openxmlformats.org/officeDocument/2006/relationships/slideLayout" Target="../slideLayouts/slideLayout37.xml"/><Relationship Id="rId16" Type="http://schemas.openxmlformats.org/officeDocument/2006/relationships/slideLayout" Target="../slideLayouts/slideLayout36.xml"/><Relationship Id="rId5" Type="http://schemas.openxmlformats.org/officeDocument/2006/relationships/slideLayout" Target="../slideLayouts/slideLayout25.xml"/><Relationship Id="rId19" Type="http://schemas.openxmlformats.org/officeDocument/2006/relationships/theme" Target="../theme/theme2.xml"/><Relationship Id="rId6" Type="http://schemas.openxmlformats.org/officeDocument/2006/relationships/slideLayout" Target="../slideLayouts/slideLayout26.xml"/><Relationship Id="rId18" Type="http://schemas.openxmlformats.org/officeDocument/2006/relationships/slideLayout" Target="../slideLayouts/slideLayout38.xml"/><Relationship Id="rId7" Type="http://schemas.openxmlformats.org/officeDocument/2006/relationships/slideLayout" Target="../slideLayouts/slideLayout27.xml"/><Relationship Id="rId8"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49.xml"/><Relationship Id="rId10" Type="http://schemas.openxmlformats.org/officeDocument/2006/relationships/slideLayout" Target="../slideLayouts/slideLayout48.xml"/><Relationship Id="rId13" Type="http://schemas.openxmlformats.org/officeDocument/2006/relationships/theme" Target="../theme/theme4.xml"/><Relationship Id="rId12" Type="http://schemas.openxmlformats.org/officeDocument/2006/relationships/slideLayout" Target="../slideLayouts/slideLayout50.xml"/><Relationship Id="rId1" Type="http://schemas.openxmlformats.org/officeDocument/2006/relationships/slideLayout" Target="../slideLayouts/slideLayout39.xml"/><Relationship Id="rId2" Type="http://schemas.openxmlformats.org/officeDocument/2006/relationships/slideLayout" Target="../slideLayouts/slideLayout40.xml"/><Relationship Id="rId3" Type="http://schemas.openxmlformats.org/officeDocument/2006/relationships/slideLayout" Target="../slideLayouts/slideLayout41.xml"/><Relationship Id="rId4" Type="http://schemas.openxmlformats.org/officeDocument/2006/relationships/slideLayout" Target="../slideLayouts/slideLayout42.xml"/><Relationship Id="rId9" Type="http://schemas.openxmlformats.org/officeDocument/2006/relationships/slideLayout" Target="../slideLayouts/slideLayout47.xml"/><Relationship Id="rId5" Type="http://schemas.openxmlformats.org/officeDocument/2006/relationships/slideLayout" Target="../slideLayouts/slideLayout43.xml"/><Relationship Id="rId6" Type="http://schemas.openxmlformats.org/officeDocument/2006/relationships/slideLayout" Target="../slideLayouts/slideLayout44.xml"/><Relationship Id="rId7" Type="http://schemas.openxmlformats.org/officeDocument/2006/relationships/slideLayout" Target="../slideLayouts/slideLayout45.xml"/><Relationship Id="rId8"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9" name="Shape 89"/>
        <p:cNvGrpSpPr/>
        <p:nvPr/>
      </p:nvGrpSpPr>
      <p:grpSpPr>
        <a:xfrm>
          <a:off x="0" y="0"/>
          <a:ext cx="0" cy="0"/>
          <a:chOff x="0" y="0"/>
          <a:chExt cx="0" cy="0"/>
        </a:xfrm>
      </p:grpSpPr>
      <p:sp>
        <p:nvSpPr>
          <p:cNvPr id="90" name="Google Shape;90;p22"/>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marR="0" algn="ctr">
              <a:spcBef>
                <a:spcPts val="0"/>
              </a:spcBef>
              <a:spcAft>
                <a:spcPts val="0"/>
              </a:spcAft>
              <a:buClr>
                <a:schemeClr val="dk1"/>
              </a:buClr>
              <a:buSzPts val="2200"/>
              <a:buFont typeface="Calibri"/>
              <a:buNone/>
              <a:defRPr b="0" i="0" sz="2200" u="none" cap="none" strike="noStrike">
                <a:solidFill>
                  <a:schemeClr val="dk1"/>
                </a:solidFill>
                <a:latin typeface="Calibri"/>
                <a:ea typeface="Calibri"/>
                <a:cs typeface="Calibri"/>
                <a:sym typeface="Calibri"/>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p:txBody>
      </p:sp>
      <p:sp>
        <p:nvSpPr>
          <p:cNvPr id="91" name="Google Shape;91;p22"/>
          <p:cNvSpPr txBox="1"/>
          <p:nvPr>
            <p:ph idx="1" type="body"/>
          </p:nvPr>
        </p:nvSpPr>
        <p:spPr>
          <a:xfrm>
            <a:off x="228600" y="800100"/>
            <a:ext cx="4114800" cy="2262900"/>
          </a:xfrm>
          <a:prstGeom prst="rect">
            <a:avLst/>
          </a:prstGeom>
          <a:noFill/>
          <a:ln>
            <a:noFill/>
          </a:ln>
        </p:spPr>
        <p:txBody>
          <a:bodyPr anchorCtr="0" anchor="t" bIns="22850" lIns="45725" spcFirstLastPara="1" rIns="45725" wrap="square" tIns="22850">
            <a:normAutofit/>
          </a:bodyPr>
          <a:lstStyle>
            <a:lvl1pPr indent="-330200" lvl="0" marL="457200" marR="0" algn="l">
              <a:spcBef>
                <a:spcPts val="30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1pPr>
            <a:lvl2pPr indent="-317500" lvl="1" marL="914400" marR="0" algn="l">
              <a:spcBef>
                <a:spcPts val="3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2pPr>
            <a:lvl3pPr indent="-304800" lvl="2" marL="1371600" marR="0" algn="l">
              <a:spcBef>
                <a:spcPts val="200"/>
              </a:spcBef>
              <a:spcAft>
                <a:spcPts val="0"/>
              </a:spcAft>
              <a:buClr>
                <a:schemeClr val="dk1"/>
              </a:buClr>
              <a:buSzPts val="1200"/>
              <a:buFont typeface="Arial"/>
              <a:buChar char="•"/>
              <a:defRPr b="0" i="0" sz="1200" u="none" cap="none" strike="noStrike">
                <a:solidFill>
                  <a:schemeClr val="dk1"/>
                </a:solidFill>
                <a:latin typeface="Calibri"/>
                <a:ea typeface="Calibri"/>
                <a:cs typeface="Calibri"/>
                <a:sym typeface="Calibri"/>
              </a:defRPr>
            </a:lvl3pPr>
            <a:lvl4pPr indent="-292100" lvl="3" marL="1828800" marR="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4pPr>
            <a:lvl5pPr indent="-292100" lvl="4" marL="2286000" marR="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5pPr>
            <a:lvl6pPr indent="-292100" lvl="5" marL="2743200" marR="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6pPr>
            <a:lvl7pPr indent="-292100" lvl="6" marL="3200400" marR="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7pPr>
            <a:lvl8pPr indent="-292100" lvl="7" marL="3657600" marR="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8pPr>
            <a:lvl9pPr indent="-292100" lvl="8" marL="4114800" marR="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9pPr>
          </a:lstStyle>
          <a:p/>
        </p:txBody>
      </p:sp>
      <p:sp>
        <p:nvSpPr>
          <p:cNvPr id="92" name="Google Shape;92;p22"/>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marR="0" algn="l">
              <a:spcBef>
                <a:spcPts val="0"/>
              </a:spcBef>
              <a:spcAft>
                <a:spcPts val="0"/>
              </a:spcAft>
              <a:buSzPts val="700"/>
              <a:buNone/>
              <a:defRPr b="0" i="0" sz="600" u="none" cap="none" strike="noStrike">
                <a:solidFill>
                  <a:srgbClr val="888888"/>
                </a:solidFill>
                <a:latin typeface="Calibri"/>
                <a:ea typeface="Calibri"/>
                <a:cs typeface="Calibri"/>
                <a:sym typeface="Calibri"/>
              </a:defRPr>
            </a:lvl1pPr>
            <a:lvl2pPr lvl="1"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2pPr>
            <a:lvl3pPr lvl="2"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3pPr>
            <a:lvl4pPr lvl="3"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4pPr>
            <a:lvl5pPr lvl="4"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5pPr>
            <a:lvl6pPr lvl="5"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6pPr>
            <a:lvl7pPr lvl="6"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7pPr>
            <a:lvl8pPr lvl="7"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8pPr>
            <a:lvl9pPr lvl="8"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9pPr>
          </a:lstStyle>
          <a:p/>
        </p:txBody>
      </p:sp>
      <p:sp>
        <p:nvSpPr>
          <p:cNvPr id="93" name="Google Shape;93;p22"/>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marR="0" algn="ctr">
              <a:spcBef>
                <a:spcPts val="0"/>
              </a:spcBef>
              <a:spcAft>
                <a:spcPts val="0"/>
              </a:spcAft>
              <a:buSzPts val="700"/>
              <a:buNone/>
              <a:defRPr b="0" i="0" sz="600" u="none" cap="none" strike="noStrike">
                <a:solidFill>
                  <a:srgbClr val="888888"/>
                </a:solidFill>
                <a:latin typeface="Calibri"/>
                <a:ea typeface="Calibri"/>
                <a:cs typeface="Calibri"/>
                <a:sym typeface="Calibri"/>
              </a:defRPr>
            </a:lvl1pPr>
            <a:lvl2pPr lvl="1"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2pPr>
            <a:lvl3pPr lvl="2"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3pPr>
            <a:lvl4pPr lvl="3"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4pPr>
            <a:lvl5pPr lvl="4"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5pPr>
            <a:lvl6pPr lvl="5"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6pPr>
            <a:lvl7pPr lvl="6"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7pPr>
            <a:lvl8pPr lvl="7"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8pPr>
            <a:lvl9pPr lvl="8"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9pPr>
          </a:lstStyle>
          <a:p/>
        </p:txBody>
      </p:sp>
      <p:sp>
        <p:nvSpPr>
          <p:cNvPr id="94" name="Google Shape;94;p22"/>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marR="0" algn="r">
              <a:spcBef>
                <a:spcPts val="0"/>
              </a:spcBef>
              <a:buNone/>
              <a:defRPr b="0" i="0" sz="600" u="none" cap="none" strike="noStrike">
                <a:solidFill>
                  <a:srgbClr val="888888"/>
                </a:solidFill>
                <a:latin typeface="Calibri"/>
                <a:ea typeface="Calibri"/>
                <a:cs typeface="Calibri"/>
                <a:sym typeface="Calibri"/>
              </a:defRPr>
            </a:lvl1pPr>
            <a:lvl2pPr indent="0" lvl="1" marL="0" marR="0" algn="r">
              <a:spcBef>
                <a:spcPts val="0"/>
              </a:spcBef>
              <a:buNone/>
              <a:defRPr b="0" i="0" sz="600" u="none" cap="none" strike="noStrike">
                <a:solidFill>
                  <a:srgbClr val="888888"/>
                </a:solidFill>
                <a:latin typeface="Calibri"/>
                <a:ea typeface="Calibri"/>
                <a:cs typeface="Calibri"/>
                <a:sym typeface="Calibri"/>
              </a:defRPr>
            </a:lvl2pPr>
            <a:lvl3pPr indent="0" lvl="2" marL="0" marR="0" algn="r">
              <a:spcBef>
                <a:spcPts val="0"/>
              </a:spcBef>
              <a:buNone/>
              <a:defRPr b="0" i="0" sz="600" u="none" cap="none" strike="noStrike">
                <a:solidFill>
                  <a:srgbClr val="888888"/>
                </a:solidFill>
                <a:latin typeface="Calibri"/>
                <a:ea typeface="Calibri"/>
                <a:cs typeface="Calibri"/>
                <a:sym typeface="Calibri"/>
              </a:defRPr>
            </a:lvl3pPr>
            <a:lvl4pPr indent="0" lvl="3" marL="0" marR="0" algn="r">
              <a:spcBef>
                <a:spcPts val="0"/>
              </a:spcBef>
              <a:buNone/>
              <a:defRPr b="0" i="0" sz="600" u="none" cap="none" strike="noStrike">
                <a:solidFill>
                  <a:srgbClr val="888888"/>
                </a:solidFill>
                <a:latin typeface="Calibri"/>
                <a:ea typeface="Calibri"/>
                <a:cs typeface="Calibri"/>
                <a:sym typeface="Calibri"/>
              </a:defRPr>
            </a:lvl4pPr>
            <a:lvl5pPr indent="0" lvl="4" marL="0" marR="0" algn="r">
              <a:spcBef>
                <a:spcPts val="0"/>
              </a:spcBef>
              <a:buNone/>
              <a:defRPr b="0" i="0" sz="600" u="none" cap="none" strike="noStrike">
                <a:solidFill>
                  <a:srgbClr val="888888"/>
                </a:solidFill>
                <a:latin typeface="Calibri"/>
                <a:ea typeface="Calibri"/>
                <a:cs typeface="Calibri"/>
                <a:sym typeface="Calibri"/>
              </a:defRPr>
            </a:lvl5pPr>
            <a:lvl6pPr indent="0" lvl="5" marL="0" marR="0" algn="r">
              <a:spcBef>
                <a:spcPts val="0"/>
              </a:spcBef>
              <a:buNone/>
              <a:defRPr b="0" i="0" sz="600" u="none" cap="none" strike="noStrike">
                <a:solidFill>
                  <a:srgbClr val="888888"/>
                </a:solidFill>
                <a:latin typeface="Calibri"/>
                <a:ea typeface="Calibri"/>
                <a:cs typeface="Calibri"/>
                <a:sym typeface="Calibri"/>
              </a:defRPr>
            </a:lvl6pPr>
            <a:lvl7pPr indent="0" lvl="6" marL="0" marR="0" algn="r">
              <a:spcBef>
                <a:spcPts val="0"/>
              </a:spcBef>
              <a:buNone/>
              <a:defRPr b="0" i="0" sz="600" u="none" cap="none" strike="noStrike">
                <a:solidFill>
                  <a:srgbClr val="888888"/>
                </a:solidFill>
                <a:latin typeface="Calibri"/>
                <a:ea typeface="Calibri"/>
                <a:cs typeface="Calibri"/>
                <a:sym typeface="Calibri"/>
              </a:defRPr>
            </a:lvl7pPr>
            <a:lvl8pPr indent="0" lvl="7" marL="0" marR="0" algn="r">
              <a:spcBef>
                <a:spcPts val="0"/>
              </a:spcBef>
              <a:buNone/>
              <a:defRPr b="0" i="0" sz="600" u="none" cap="none" strike="noStrike">
                <a:solidFill>
                  <a:srgbClr val="888888"/>
                </a:solidFill>
                <a:latin typeface="Calibri"/>
                <a:ea typeface="Calibri"/>
                <a:cs typeface="Calibri"/>
                <a:sym typeface="Calibri"/>
              </a:defRPr>
            </a:lvl8pPr>
            <a:lvl9pPr indent="0" lvl="8" marL="0" marR="0" algn="r">
              <a:spcBef>
                <a:spcPts val="0"/>
              </a:spcBef>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7" name="Shape 197"/>
        <p:cNvGrpSpPr/>
        <p:nvPr/>
      </p:nvGrpSpPr>
      <p:grpSpPr>
        <a:xfrm>
          <a:off x="0" y="0"/>
          <a:ext cx="0" cy="0"/>
          <a:chOff x="0" y="0"/>
          <a:chExt cx="0" cy="0"/>
        </a:xfrm>
      </p:grpSpPr>
      <p:sp>
        <p:nvSpPr>
          <p:cNvPr id="198" name="Google Shape;198;p41"/>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marR="0" algn="ctr">
              <a:spcBef>
                <a:spcPts val="0"/>
              </a:spcBef>
              <a:spcAft>
                <a:spcPts val="0"/>
              </a:spcAft>
              <a:buClr>
                <a:schemeClr val="dk1"/>
              </a:buClr>
              <a:buSzPts val="2200"/>
              <a:buFont typeface="Calibri"/>
              <a:buNone/>
              <a:defRPr b="0" i="0" sz="2200" u="none" cap="none" strike="noStrike">
                <a:solidFill>
                  <a:schemeClr val="dk1"/>
                </a:solidFill>
                <a:latin typeface="Calibri"/>
                <a:ea typeface="Calibri"/>
                <a:cs typeface="Calibri"/>
                <a:sym typeface="Calibri"/>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p:txBody>
      </p:sp>
      <p:sp>
        <p:nvSpPr>
          <p:cNvPr id="199" name="Google Shape;199;p41"/>
          <p:cNvSpPr txBox="1"/>
          <p:nvPr>
            <p:ph idx="1" type="body"/>
          </p:nvPr>
        </p:nvSpPr>
        <p:spPr>
          <a:xfrm>
            <a:off x="228600" y="800100"/>
            <a:ext cx="4114800" cy="2263200"/>
          </a:xfrm>
          <a:prstGeom prst="rect">
            <a:avLst/>
          </a:prstGeom>
          <a:noFill/>
          <a:ln>
            <a:noFill/>
          </a:ln>
        </p:spPr>
        <p:txBody>
          <a:bodyPr anchorCtr="0" anchor="t" bIns="22850" lIns="45725" spcFirstLastPara="1" rIns="45725" wrap="square" tIns="22850">
            <a:normAutofit/>
          </a:bodyPr>
          <a:lstStyle>
            <a:lvl1pPr indent="-330200" lvl="0" marL="457200" marR="0" algn="l">
              <a:spcBef>
                <a:spcPts val="30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1pPr>
            <a:lvl2pPr indent="-317500" lvl="1" marL="914400" marR="0" algn="l">
              <a:spcBef>
                <a:spcPts val="3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2pPr>
            <a:lvl3pPr indent="-304800" lvl="2" marL="1371600" marR="0" algn="l">
              <a:spcBef>
                <a:spcPts val="200"/>
              </a:spcBef>
              <a:spcAft>
                <a:spcPts val="0"/>
              </a:spcAft>
              <a:buClr>
                <a:schemeClr val="dk1"/>
              </a:buClr>
              <a:buSzPts val="1200"/>
              <a:buFont typeface="Arial"/>
              <a:buChar char="•"/>
              <a:defRPr b="0" i="0" sz="1200" u="none" cap="none" strike="noStrike">
                <a:solidFill>
                  <a:schemeClr val="dk1"/>
                </a:solidFill>
                <a:latin typeface="Calibri"/>
                <a:ea typeface="Calibri"/>
                <a:cs typeface="Calibri"/>
                <a:sym typeface="Calibri"/>
              </a:defRPr>
            </a:lvl3pPr>
            <a:lvl4pPr indent="-292100" lvl="3" marL="1828800" marR="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4pPr>
            <a:lvl5pPr indent="-292100" lvl="4" marL="2286000" marR="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5pPr>
            <a:lvl6pPr indent="-292100" lvl="5" marL="2743200" marR="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6pPr>
            <a:lvl7pPr indent="-292100" lvl="6" marL="3200400" marR="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7pPr>
            <a:lvl8pPr indent="-292100" lvl="7" marL="3657600" marR="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8pPr>
            <a:lvl9pPr indent="-292100" lvl="8" marL="4114800" marR="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9pPr>
          </a:lstStyle>
          <a:p/>
        </p:txBody>
      </p:sp>
      <p:sp>
        <p:nvSpPr>
          <p:cNvPr id="200" name="Google Shape;200;p41"/>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marR="0" algn="l">
              <a:spcBef>
                <a:spcPts val="0"/>
              </a:spcBef>
              <a:spcAft>
                <a:spcPts val="0"/>
              </a:spcAft>
              <a:buSzPts val="700"/>
              <a:buNone/>
              <a:defRPr b="0" i="0" sz="600" u="none" cap="none" strike="noStrike">
                <a:solidFill>
                  <a:srgbClr val="888888"/>
                </a:solidFill>
                <a:latin typeface="Calibri"/>
                <a:ea typeface="Calibri"/>
                <a:cs typeface="Calibri"/>
                <a:sym typeface="Calibri"/>
              </a:defRPr>
            </a:lvl1pPr>
            <a:lvl2pPr lvl="1"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2pPr>
            <a:lvl3pPr lvl="2"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3pPr>
            <a:lvl4pPr lvl="3"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4pPr>
            <a:lvl5pPr lvl="4"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5pPr>
            <a:lvl6pPr lvl="5"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6pPr>
            <a:lvl7pPr lvl="6"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7pPr>
            <a:lvl8pPr lvl="7"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8pPr>
            <a:lvl9pPr lvl="8"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9pPr>
          </a:lstStyle>
          <a:p/>
        </p:txBody>
      </p:sp>
      <p:sp>
        <p:nvSpPr>
          <p:cNvPr id="201" name="Google Shape;201;p41"/>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marR="0" algn="ctr">
              <a:spcBef>
                <a:spcPts val="0"/>
              </a:spcBef>
              <a:spcAft>
                <a:spcPts val="0"/>
              </a:spcAft>
              <a:buSzPts val="700"/>
              <a:buNone/>
              <a:defRPr b="0" i="0" sz="600" u="none" cap="none" strike="noStrike">
                <a:solidFill>
                  <a:srgbClr val="888888"/>
                </a:solidFill>
                <a:latin typeface="Calibri"/>
                <a:ea typeface="Calibri"/>
                <a:cs typeface="Calibri"/>
                <a:sym typeface="Calibri"/>
              </a:defRPr>
            </a:lvl1pPr>
            <a:lvl2pPr lvl="1"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2pPr>
            <a:lvl3pPr lvl="2"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3pPr>
            <a:lvl4pPr lvl="3"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4pPr>
            <a:lvl5pPr lvl="4"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5pPr>
            <a:lvl6pPr lvl="5"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6pPr>
            <a:lvl7pPr lvl="6"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7pPr>
            <a:lvl8pPr lvl="7"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8pPr>
            <a:lvl9pPr lvl="8"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9pPr>
          </a:lstStyle>
          <a:p/>
        </p:txBody>
      </p:sp>
      <p:sp>
        <p:nvSpPr>
          <p:cNvPr id="202" name="Google Shape;202;p41"/>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marR="0" algn="r">
              <a:spcBef>
                <a:spcPts val="0"/>
              </a:spcBef>
              <a:buNone/>
              <a:defRPr b="0" i="0" sz="600" u="none" cap="none" strike="noStrike">
                <a:solidFill>
                  <a:srgbClr val="888888"/>
                </a:solidFill>
                <a:latin typeface="Calibri"/>
                <a:ea typeface="Calibri"/>
                <a:cs typeface="Calibri"/>
                <a:sym typeface="Calibri"/>
              </a:defRPr>
            </a:lvl1pPr>
            <a:lvl2pPr indent="0" lvl="1" marL="0" marR="0" algn="r">
              <a:spcBef>
                <a:spcPts val="0"/>
              </a:spcBef>
              <a:buNone/>
              <a:defRPr b="0" i="0" sz="600" u="none" cap="none" strike="noStrike">
                <a:solidFill>
                  <a:srgbClr val="888888"/>
                </a:solidFill>
                <a:latin typeface="Calibri"/>
                <a:ea typeface="Calibri"/>
                <a:cs typeface="Calibri"/>
                <a:sym typeface="Calibri"/>
              </a:defRPr>
            </a:lvl2pPr>
            <a:lvl3pPr indent="0" lvl="2" marL="0" marR="0" algn="r">
              <a:spcBef>
                <a:spcPts val="0"/>
              </a:spcBef>
              <a:buNone/>
              <a:defRPr b="0" i="0" sz="600" u="none" cap="none" strike="noStrike">
                <a:solidFill>
                  <a:srgbClr val="888888"/>
                </a:solidFill>
                <a:latin typeface="Calibri"/>
                <a:ea typeface="Calibri"/>
                <a:cs typeface="Calibri"/>
                <a:sym typeface="Calibri"/>
              </a:defRPr>
            </a:lvl3pPr>
            <a:lvl4pPr indent="0" lvl="3" marL="0" marR="0" algn="r">
              <a:spcBef>
                <a:spcPts val="0"/>
              </a:spcBef>
              <a:buNone/>
              <a:defRPr b="0" i="0" sz="600" u="none" cap="none" strike="noStrike">
                <a:solidFill>
                  <a:srgbClr val="888888"/>
                </a:solidFill>
                <a:latin typeface="Calibri"/>
                <a:ea typeface="Calibri"/>
                <a:cs typeface="Calibri"/>
                <a:sym typeface="Calibri"/>
              </a:defRPr>
            </a:lvl4pPr>
            <a:lvl5pPr indent="0" lvl="4" marL="0" marR="0" algn="r">
              <a:spcBef>
                <a:spcPts val="0"/>
              </a:spcBef>
              <a:buNone/>
              <a:defRPr b="0" i="0" sz="600" u="none" cap="none" strike="noStrike">
                <a:solidFill>
                  <a:srgbClr val="888888"/>
                </a:solidFill>
                <a:latin typeface="Calibri"/>
                <a:ea typeface="Calibri"/>
                <a:cs typeface="Calibri"/>
                <a:sym typeface="Calibri"/>
              </a:defRPr>
            </a:lvl5pPr>
            <a:lvl6pPr indent="0" lvl="5" marL="0" marR="0" algn="r">
              <a:spcBef>
                <a:spcPts val="0"/>
              </a:spcBef>
              <a:buNone/>
              <a:defRPr b="0" i="0" sz="600" u="none" cap="none" strike="noStrike">
                <a:solidFill>
                  <a:srgbClr val="888888"/>
                </a:solidFill>
                <a:latin typeface="Calibri"/>
                <a:ea typeface="Calibri"/>
                <a:cs typeface="Calibri"/>
                <a:sym typeface="Calibri"/>
              </a:defRPr>
            </a:lvl6pPr>
            <a:lvl7pPr indent="0" lvl="6" marL="0" marR="0" algn="r">
              <a:spcBef>
                <a:spcPts val="0"/>
              </a:spcBef>
              <a:buNone/>
              <a:defRPr b="0" i="0" sz="600" u="none" cap="none" strike="noStrike">
                <a:solidFill>
                  <a:srgbClr val="888888"/>
                </a:solidFill>
                <a:latin typeface="Calibri"/>
                <a:ea typeface="Calibri"/>
                <a:cs typeface="Calibri"/>
                <a:sym typeface="Calibri"/>
              </a:defRPr>
            </a:lvl7pPr>
            <a:lvl8pPr indent="0" lvl="7" marL="0" marR="0" algn="r">
              <a:spcBef>
                <a:spcPts val="0"/>
              </a:spcBef>
              <a:buNone/>
              <a:defRPr b="0" i="0" sz="600" u="none" cap="none" strike="noStrike">
                <a:solidFill>
                  <a:srgbClr val="888888"/>
                </a:solidFill>
                <a:latin typeface="Calibri"/>
                <a:ea typeface="Calibri"/>
                <a:cs typeface="Calibri"/>
                <a:sym typeface="Calibri"/>
              </a:defRPr>
            </a:lvl8pPr>
            <a:lvl9pPr indent="0" lvl="8" marL="0" marR="0" algn="r">
              <a:spcBef>
                <a:spcPts val="0"/>
              </a:spcBef>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xml"/><Relationship Id="rId3" Type="http://schemas.openxmlformats.org/officeDocument/2006/relationships/image" Target="../media/image8.jp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30.png"/><Relationship Id="rId6"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xml"/><Relationship Id="rId3"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13.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14.png"/><Relationship Id="rId4" Type="http://schemas.openxmlformats.org/officeDocument/2006/relationships/image" Target="../media/image13.png"/><Relationship Id="rId5"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14.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14.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xml"/><Relationship Id="rId3"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6.xml"/><Relationship Id="rId3" Type="http://schemas.openxmlformats.org/officeDocument/2006/relationships/image" Target="../media/image4.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7.xml"/><Relationship Id="rId3" Type="http://schemas.openxmlformats.org/officeDocument/2006/relationships/image" Target="../media/image4.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8.xml"/><Relationship Id="rId3"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9.xml"/><Relationship Id="rId3"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0.xml"/><Relationship Id="rId3"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1.xml"/><Relationship Id="rId3"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2.xml"/><Relationship Id="rId3" Type="http://schemas.openxmlformats.org/officeDocument/2006/relationships/image" Target="../media/image6.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3.xml"/><Relationship Id="rId3" Type="http://schemas.openxmlformats.org/officeDocument/2006/relationships/image" Target="../media/image1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4.xml"/><Relationship Id="rId3"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5.xml"/><Relationship Id="rId3"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6.xml"/><Relationship Id="rId3" Type="http://schemas.openxmlformats.org/officeDocument/2006/relationships/image" Target="../media/image1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7.xml"/><Relationship Id="rId3" Type="http://schemas.openxmlformats.org/officeDocument/2006/relationships/image" Target="../media/image1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8.xml"/><Relationship Id="rId3" Type="http://schemas.openxmlformats.org/officeDocument/2006/relationships/image" Target="../media/image1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9.xml"/><Relationship Id="rId3" Type="http://schemas.openxmlformats.org/officeDocument/2006/relationships/image" Target="../media/image1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0.xml"/><Relationship Id="rId3" Type="http://schemas.openxmlformats.org/officeDocument/2006/relationships/image" Target="../media/image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1.xml"/><Relationship Id="rId3" Type="http://schemas.openxmlformats.org/officeDocument/2006/relationships/image" Target="../media/image1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2.xml"/><Relationship Id="rId3" Type="http://schemas.openxmlformats.org/officeDocument/2006/relationships/image" Target="../media/image1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3.xml"/><Relationship Id="rId3" Type="http://schemas.openxmlformats.org/officeDocument/2006/relationships/image" Target="../media/image2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4.xml"/><Relationship Id="rId3" Type="http://schemas.openxmlformats.org/officeDocument/2006/relationships/image" Target="../media/image2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5.xml"/><Relationship Id="rId3" Type="http://schemas.openxmlformats.org/officeDocument/2006/relationships/image" Target="../media/image1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6.xml"/><Relationship Id="rId3" Type="http://schemas.openxmlformats.org/officeDocument/2006/relationships/image" Target="../media/image2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7.xml"/><Relationship Id="rId3" Type="http://schemas.openxmlformats.org/officeDocument/2006/relationships/image" Target="../media/image2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8.xml"/><Relationship Id="rId3" Type="http://schemas.openxmlformats.org/officeDocument/2006/relationships/image" Target="../media/image18.png"/><Relationship Id="rId4" Type="http://schemas.openxmlformats.org/officeDocument/2006/relationships/image" Target="../media/image2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9.xml"/><Relationship Id="rId3" Type="http://schemas.openxmlformats.org/officeDocument/2006/relationships/image" Target="../media/image1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0.xml"/><Relationship Id="rId3" Type="http://schemas.openxmlformats.org/officeDocument/2006/relationships/image" Target="../media/image1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1.xml"/><Relationship Id="rId3" Type="http://schemas.openxmlformats.org/officeDocument/2006/relationships/image" Target="../media/image1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2.xml"/><Relationship Id="rId3" Type="http://schemas.openxmlformats.org/officeDocument/2006/relationships/image" Target="../media/image24.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6.xml"/><Relationship Id="rId3" Type="http://schemas.openxmlformats.org/officeDocument/2006/relationships/image" Target="../media/image19.jp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pic>
        <p:nvPicPr>
          <p:cNvPr id="280" name="Google Shape;280;p54"/>
          <p:cNvPicPr preferRelativeResize="0"/>
          <p:nvPr/>
        </p:nvPicPr>
        <p:blipFill rotWithShape="1">
          <a:blip r:embed="rId3">
            <a:alphaModFix/>
          </a:blip>
          <a:srcRect b="7811" l="0" r="0" t="7812"/>
          <a:stretch/>
        </p:blipFill>
        <p:spPr>
          <a:xfrm>
            <a:off x="0" y="0"/>
            <a:ext cx="9144000" cy="5143500"/>
          </a:xfrm>
          <a:prstGeom prst="rect">
            <a:avLst/>
          </a:prstGeom>
          <a:noFill/>
          <a:ln>
            <a:noFill/>
          </a:ln>
        </p:spPr>
      </p:pic>
      <p:sp>
        <p:nvSpPr>
          <p:cNvPr id="281" name="Google Shape;281;p54"/>
          <p:cNvSpPr/>
          <p:nvPr/>
        </p:nvSpPr>
        <p:spPr>
          <a:xfrm>
            <a:off x="0" y="0"/>
            <a:ext cx="9143998" cy="5143500"/>
          </a:xfrm>
          <a:custGeom>
            <a:rect b="b" l="l" r="r" t="t"/>
            <a:pathLst>
              <a:path extrusionOk="0" h="2709333" w="4816592">
                <a:moveTo>
                  <a:pt x="0" y="0"/>
                </a:moveTo>
                <a:lnTo>
                  <a:pt x="4816592" y="0"/>
                </a:lnTo>
                <a:lnTo>
                  <a:pt x="4816592" y="2709333"/>
                </a:lnTo>
                <a:lnTo>
                  <a:pt x="0" y="2709333"/>
                </a:lnTo>
                <a:close/>
              </a:path>
            </a:pathLst>
          </a:custGeom>
          <a:solidFill>
            <a:srgbClr val="3A4F60">
              <a:alpha val="85490"/>
            </a:srgbClr>
          </a:solidFill>
          <a:ln>
            <a:noFill/>
          </a:ln>
        </p:spPr>
      </p:sp>
      <p:sp>
        <p:nvSpPr>
          <p:cNvPr id="282" name="Google Shape;282;p54"/>
          <p:cNvSpPr txBox="1"/>
          <p:nvPr/>
        </p:nvSpPr>
        <p:spPr>
          <a:xfrm>
            <a:off x="2669023" y="4481145"/>
            <a:ext cx="3806100" cy="169200"/>
          </a:xfrm>
          <a:prstGeom prst="rect">
            <a:avLst/>
          </a:prstGeom>
          <a:noFill/>
          <a:ln>
            <a:noFill/>
          </a:ln>
        </p:spPr>
        <p:txBody>
          <a:bodyPr anchorCtr="0" anchor="t" bIns="0" lIns="0" spcFirstLastPara="1" rIns="0" wrap="square" tIns="0">
            <a:spAutoFit/>
          </a:bodyPr>
          <a:lstStyle/>
          <a:p>
            <a:pPr indent="0" lvl="0" marL="0" marR="0" rtl="0" algn="ctr">
              <a:lnSpc>
                <a:spcPct val="140017"/>
              </a:lnSpc>
              <a:spcBef>
                <a:spcPts val="0"/>
              </a:spcBef>
              <a:spcAft>
                <a:spcPts val="0"/>
              </a:spcAft>
              <a:buNone/>
            </a:pPr>
            <a:r>
              <a:rPr lang="en" sz="1100">
                <a:solidFill>
                  <a:srgbClr val="FFFFFF"/>
                </a:solidFill>
                <a:latin typeface="Poppins"/>
                <a:ea typeface="Poppins"/>
                <a:cs typeface="Poppins"/>
                <a:sym typeface="Poppins"/>
              </a:rPr>
              <a:t>July 2025 </a:t>
            </a:r>
            <a:endParaRPr sz="700">
              <a:latin typeface="Poppins"/>
              <a:ea typeface="Poppins"/>
              <a:cs typeface="Poppins"/>
              <a:sym typeface="Poppins"/>
            </a:endParaRPr>
          </a:p>
        </p:txBody>
      </p:sp>
      <p:pic>
        <p:nvPicPr>
          <p:cNvPr id="283" name="Google Shape;283;p54"/>
          <p:cNvPicPr preferRelativeResize="0"/>
          <p:nvPr/>
        </p:nvPicPr>
        <p:blipFill rotWithShape="1">
          <a:blip r:embed="rId4">
            <a:alphaModFix/>
          </a:blip>
          <a:srcRect b="35669" l="8918" r="10228" t="34293"/>
          <a:stretch/>
        </p:blipFill>
        <p:spPr>
          <a:xfrm>
            <a:off x="264391" y="261950"/>
            <a:ext cx="1686135" cy="626425"/>
          </a:xfrm>
          <a:prstGeom prst="rect">
            <a:avLst/>
          </a:prstGeom>
          <a:noFill/>
          <a:ln>
            <a:noFill/>
          </a:ln>
        </p:spPr>
      </p:pic>
      <p:sp>
        <p:nvSpPr>
          <p:cNvPr id="284" name="Google Shape;284;p54"/>
          <p:cNvSpPr txBox="1"/>
          <p:nvPr/>
        </p:nvSpPr>
        <p:spPr>
          <a:xfrm>
            <a:off x="357900" y="1557075"/>
            <a:ext cx="8428200" cy="939000"/>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lang="en" sz="6100">
                <a:solidFill>
                  <a:srgbClr val="FFFFFF"/>
                </a:solidFill>
                <a:latin typeface="Poppins ExtraBold"/>
                <a:ea typeface="Poppins ExtraBold"/>
                <a:cs typeface="Poppins ExtraBold"/>
                <a:sym typeface="Poppins ExtraBold"/>
              </a:rPr>
              <a:t>LGBTQ+ Assessment</a:t>
            </a:r>
            <a:endParaRPr sz="700"/>
          </a:p>
        </p:txBody>
      </p:sp>
      <p:sp>
        <p:nvSpPr>
          <p:cNvPr id="285" name="Google Shape;285;p54"/>
          <p:cNvSpPr txBox="1"/>
          <p:nvPr/>
        </p:nvSpPr>
        <p:spPr>
          <a:xfrm>
            <a:off x="2012700" y="2962550"/>
            <a:ext cx="5118600" cy="5541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 sz="3600">
                <a:solidFill>
                  <a:srgbClr val="FFFFFF"/>
                </a:solidFill>
                <a:latin typeface="Poppins"/>
                <a:ea typeface="Poppins"/>
                <a:cs typeface="Poppins"/>
                <a:sym typeface="Poppins"/>
              </a:rPr>
              <a:t>Montgomery, TN</a:t>
            </a:r>
            <a:endParaRPr b="1" sz="36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3A5060"/>
        </a:solidFill>
      </p:bgPr>
    </p:bg>
    <p:spTree>
      <p:nvGrpSpPr>
        <p:cNvPr id="289" name="Shape 289"/>
        <p:cNvGrpSpPr/>
        <p:nvPr/>
      </p:nvGrpSpPr>
      <p:grpSpPr>
        <a:xfrm>
          <a:off x="0" y="0"/>
          <a:ext cx="0" cy="0"/>
          <a:chOff x="0" y="0"/>
          <a:chExt cx="0" cy="0"/>
        </a:xfrm>
      </p:grpSpPr>
      <p:sp>
        <p:nvSpPr>
          <p:cNvPr id="290" name="Google Shape;290;p55"/>
          <p:cNvSpPr txBox="1"/>
          <p:nvPr>
            <p:ph idx="1" type="subTitle"/>
          </p:nvPr>
        </p:nvSpPr>
        <p:spPr>
          <a:xfrm>
            <a:off x="2636400" y="556525"/>
            <a:ext cx="3871200" cy="320400"/>
          </a:xfrm>
          <a:prstGeom prst="rect">
            <a:avLst/>
          </a:prstGeom>
        </p:spPr>
        <p:txBody>
          <a:bodyPr anchorCtr="0" anchor="t" bIns="22850" lIns="45725" spcFirstLastPara="1" rIns="45725" wrap="square" tIns="22850">
            <a:noAutofit/>
          </a:bodyPr>
          <a:lstStyle/>
          <a:p>
            <a:pPr indent="0" lvl="0" marL="0" rtl="0" algn="ctr">
              <a:spcBef>
                <a:spcPts val="300"/>
              </a:spcBef>
              <a:spcAft>
                <a:spcPts val="0"/>
              </a:spcAft>
              <a:buNone/>
            </a:pPr>
            <a:r>
              <a:rPr b="1" i="1" lang="en" sz="1400">
                <a:solidFill>
                  <a:srgbClr val="FFDE59"/>
                </a:solidFill>
                <a:latin typeface="Poppins"/>
                <a:ea typeface="Poppins"/>
                <a:cs typeface="Poppins"/>
                <a:sym typeface="Poppins"/>
              </a:rPr>
              <a:t>Fast. Accurate. Affordable.</a:t>
            </a:r>
            <a:endParaRPr b="1" i="1" sz="1400">
              <a:solidFill>
                <a:srgbClr val="FFDE59"/>
              </a:solidFill>
              <a:latin typeface="Poppins"/>
              <a:ea typeface="Poppins"/>
              <a:cs typeface="Poppins"/>
              <a:sym typeface="Poppins"/>
            </a:endParaRPr>
          </a:p>
        </p:txBody>
      </p:sp>
      <p:sp>
        <p:nvSpPr>
          <p:cNvPr id="291" name="Google Shape;291;p55"/>
          <p:cNvSpPr txBox="1"/>
          <p:nvPr>
            <p:ph type="title"/>
          </p:nvPr>
        </p:nvSpPr>
        <p:spPr>
          <a:xfrm>
            <a:off x="637200" y="25"/>
            <a:ext cx="7869600" cy="709800"/>
          </a:xfrm>
          <a:prstGeom prst="rect">
            <a:avLst/>
          </a:prstGeom>
        </p:spPr>
        <p:txBody>
          <a:bodyPr anchorCtr="0" anchor="ctr" bIns="22850" lIns="45725" spcFirstLastPara="1" rIns="45725" wrap="square" tIns="22850">
            <a:normAutofit/>
          </a:bodyPr>
          <a:lstStyle/>
          <a:p>
            <a:pPr indent="0" lvl="0" marL="0" rtl="0" algn="ctr">
              <a:spcBef>
                <a:spcPts val="0"/>
              </a:spcBef>
              <a:spcAft>
                <a:spcPts val="0"/>
              </a:spcAft>
              <a:buNone/>
            </a:pPr>
            <a:r>
              <a:rPr b="1" lang="en">
                <a:solidFill>
                  <a:schemeClr val="lt1"/>
                </a:solidFill>
                <a:latin typeface="Poppins"/>
                <a:ea typeface="Poppins"/>
                <a:cs typeface="Poppins"/>
                <a:sym typeface="Poppins"/>
              </a:rPr>
              <a:t>About Embold Research</a:t>
            </a:r>
            <a:endParaRPr b="1">
              <a:solidFill>
                <a:schemeClr val="lt1"/>
              </a:solidFill>
              <a:latin typeface="Poppins"/>
              <a:ea typeface="Poppins"/>
              <a:cs typeface="Poppins"/>
              <a:sym typeface="Poppins"/>
            </a:endParaRPr>
          </a:p>
        </p:txBody>
      </p:sp>
      <p:sp>
        <p:nvSpPr>
          <p:cNvPr id="292" name="Google Shape;292;p55"/>
          <p:cNvSpPr txBox="1"/>
          <p:nvPr>
            <p:ph idx="2" type="body"/>
          </p:nvPr>
        </p:nvSpPr>
        <p:spPr>
          <a:xfrm>
            <a:off x="1468650" y="2683606"/>
            <a:ext cx="7422600" cy="546300"/>
          </a:xfrm>
          <a:prstGeom prst="rect">
            <a:avLst/>
          </a:prstGeom>
          <a:ln>
            <a:noFill/>
          </a:ln>
        </p:spPr>
        <p:txBody>
          <a:bodyPr anchorCtr="0" anchor="t" bIns="22850" lIns="45725" spcFirstLastPara="1" rIns="45725" wrap="square" tIns="22850">
            <a:noAutofit/>
          </a:bodyPr>
          <a:lstStyle/>
          <a:p>
            <a:pPr indent="0" lvl="0" marL="0" rtl="0" algn="l">
              <a:lnSpc>
                <a:spcPct val="100000"/>
              </a:lnSpc>
              <a:spcBef>
                <a:spcPts val="300"/>
              </a:spcBef>
              <a:spcAft>
                <a:spcPts val="0"/>
              </a:spcAft>
              <a:buNone/>
            </a:pPr>
            <a:r>
              <a:rPr lang="en" sz="1200">
                <a:solidFill>
                  <a:schemeClr val="lt1"/>
                </a:solidFill>
                <a:latin typeface="Bitter"/>
                <a:ea typeface="Bitter"/>
                <a:cs typeface="Bitter"/>
                <a:sym typeface="Bitter"/>
              </a:rPr>
              <a:t>All of our surveys are completed online, but we do </a:t>
            </a:r>
            <a:r>
              <a:rPr b="1" lang="en" sz="1200">
                <a:solidFill>
                  <a:schemeClr val="lt1"/>
                </a:solidFill>
                <a:latin typeface="Bitter"/>
                <a:ea typeface="Bitter"/>
                <a:cs typeface="Bitter"/>
                <a:sym typeface="Bitter"/>
              </a:rPr>
              <a:t>not</a:t>
            </a:r>
            <a:r>
              <a:rPr lang="en" sz="1200">
                <a:solidFill>
                  <a:schemeClr val="lt1"/>
                </a:solidFill>
                <a:latin typeface="Bitter"/>
                <a:ea typeface="Bitter"/>
                <a:cs typeface="Bitter"/>
                <a:sym typeface="Bitter"/>
              </a:rPr>
              <a:t> use panels! We recruit new participants for every poll using targeted online advertisements on websites and social media platforms, and using SMS text-to-web. </a:t>
            </a:r>
            <a:endParaRPr b="1" sz="1200">
              <a:solidFill>
                <a:schemeClr val="lt1"/>
              </a:solidFill>
              <a:latin typeface="Bitter"/>
              <a:ea typeface="Bitter"/>
              <a:cs typeface="Bitter"/>
              <a:sym typeface="Bitter"/>
            </a:endParaRPr>
          </a:p>
        </p:txBody>
      </p:sp>
      <p:sp>
        <p:nvSpPr>
          <p:cNvPr id="293" name="Google Shape;293;p55"/>
          <p:cNvSpPr txBox="1"/>
          <p:nvPr>
            <p:ph idx="2" type="body"/>
          </p:nvPr>
        </p:nvSpPr>
        <p:spPr>
          <a:xfrm>
            <a:off x="1468650" y="3653825"/>
            <a:ext cx="7673400" cy="939300"/>
          </a:xfrm>
          <a:prstGeom prst="rect">
            <a:avLst/>
          </a:prstGeom>
          <a:ln>
            <a:noFill/>
          </a:ln>
        </p:spPr>
        <p:txBody>
          <a:bodyPr anchorCtr="0" anchor="t" bIns="22850" lIns="45725" spcFirstLastPara="1" rIns="45725" wrap="square" tIns="22850">
            <a:noAutofit/>
          </a:bodyPr>
          <a:lstStyle/>
          <a:p>
            <a:pPr indent="0" lvl="0" marL="0" rtl="0" algn="l">
              <a:lnSpc>
                <a:spcPct val="115000"/>
              </a:lnSpc>
              <a:spcBef>
                <a:spcPts val="0"/>
              </a:spcBef>
              <a:spcAft>
                <a:spcPts val="0"/>
              </a:spcAft>
              <a:buNone/>
            </a:pPr>
            <a:r>
              <a:rPr lang="en" sz="1200">
                <a:solidFill>
                  <a:schemeClr val="lt1"/>
                </a:solidFill>
                <a:latin typeface="Bitter"/>
                <a:ea typeface="Bitter"/>
                <a:cs typeface="Bitter"/>
                <a:sym typeface="Bitter"/>
              </a:rPr>
              <a:t>In addition to custom polling, we offer:</a:t>
            </a:r>
            <a:endParaRPr sz="1200">
              <a:solidFill>
                <a:schemeClr val="lt1"/>
              </a:solidFill>
              <a:latin typeface="Bitter"/>
              <a:ea typeface="Bitter"/>
              <a:cs typeface="Bitter"/>
              <a:sym typeface="Bitter"/>
            </a:endParaRPr>
          </a:p>
          <a:p>
            <a:pPr indent="-304800" lvl="0" marL="457200" rtl="0" algn="l">
              <a:lnSpc>
                <a:spcPct val="115000"/>
              </a:lnSpc>
              <a:spcBef>
                <a:spcPts val="0"/>
              </a:spcBef>
              <a:spcAft>
                <a:spcPts val="0"/>
              </a:spcAft>
              <a:buClr>
                <a:schemeClr val="lt1"/>
              </a:buClr>
              <a:buSzPts val="1200"/>
              <a:buFont typeface="Bitter"/>
              <a:buChar char="•"/>
            </a:pPr>
            <a:r>
              <a:rPr b="1" i="1" lang="en" sz="1200">
                <a:solidFill>
                  <a:schemeClr val="lt1"/>
                </a:solidFill>
                <a:latin typeface="Bitter"/>
                <a:ea typeface="Bitter"/>
                <a:cs typeface="Bitter"/>
                <a:sym typeface="Bitter"/>
              </a:rPr>
              <a:t>Magnify</a:t>
            </a:r>
            <a:r>
              <a:rPr b="1" lang="en" sz="1200">
                <a:solidFill>
                  <a:schemeClr val="lt1"/>
                </a:solidFill>
                <a:latin typeface="Bitter"/>
                <a:ea typeface="Bitter"/>
                <a:cs typeface="Bitter"/>
                <a:sym typeface="Bitter"/>
              </a:rPr>
              <a:t> </a:t>
            </a:r>
            <a:r>
              <a:rPr lang="en" sz="1200">
                <a:solidFill>
                  <a:schemeClr val="lt1"/>
                </a:solidFill>
                <a:latin typeface="Bitter"/>
                <a:ea typeface="Bitter"/>
                <a:cs typeface="Bitter"/>
                <a:sym typeface="Bitter"/>
              </a:rPr>
              <a:t>AI targeting</a:t>
            </a:r>
            <a:r>
              <a:rPr b="1" lang="en" sz="1200">
                <a:solidFill>
                  <a:schemeClr val="lt1"/>
                </a:solidFill>
                <a:latin typeface="Bitter"/>
                <a:ea typeface="Bitter"/>
                <a:cs typeface="Bitter"/>
                <a:sym typeface="Bitter"/>
              </a:rPr>
              <a:t> </a:t>
            </a:r>
            <a:r>
              <a:rPr lang="en" sz="1200">
                <a:solidFill>
                  <a:schemeClr val="lt1"/>
                </a:solidFill>
                <a:latin typeface="Bitter"/>
                <a:ea typeface="Bitter"/>
                <a:cs typeface="Bitter"/>
                <a:sym typeface="Bitter"/>
              </a:rPr>
              <a:t>(custom modeling) </a:t>
            </a:r>
            <a:endParaRPr sz="1200">
              <a:solidFill>
                <a:schemeClr val="lt1"/>
              </a:solidFill>
              <a:latin typeface="Bitter"/>
              <a:ea typeface="Bitter"/>
              <a:cs typeface="Bitter"/>
              <a:sym typeface="Bitter"/>
            </a:endParaRPr>
          </a:p>
          <a:p>
            <a:pPr indent="-304800" lvl="0" marL="457200" rtl="0" algn="l">
              <a:lnSpc>
                <a:spcPct val="115000"/>
              </a:lnSpc>
              <a:spcBef>
                <a:spcPts val="0"/>
              </a:spcBef>
              <a:spcAft>
                <a:spcPts val="0"/>
              </a:spcAft>
              <a:buClr>
                <a:schemeClr val="lt1"/>
              </a:buClr>
              <a:buSzPts val="1200"/>
              <a:buFont typeface="Bitter"/>
              <a:buChar char="•"/>
            </a:pPr>
            <a:r>
              <a:rPr b="1" i="1" lang="en" sz="1200">
                <a:solidFill>
                  <a:schemeClr val="lt1"/>
                </a:solidFill>
                <a:latin typeface="Bitter"/>
                <a:ea typeface="Bitter"/>
                <a:cs typeface="Bitter"/>
                <a:sym typeface="Bitter"/>
              </a:rPr>
              <a:t>Voices</a:t>
            </a:r>
            <a:r>
              <a:rPr b="1" lang="en" sz="1200">
                <a:solidFill>
                  <a:schemeClr val="lt1"/>
                </a:solidFill>
                <a:latin typeface="Bitter"/>
                <a:ea typeface="Bitter"/>
                <a:cs typeface="Bitter"/>
                <a:sym typeface="Bitter"/>
              </a:rPr>
              <a:t> </a:t>
            </a:r>
            <a:r>
              <a:rPr lang="en" sz="1200">
                <a:solidFill>
                  <a:schemeClr val="lt1"/>
                </a:solidFill>
                <a:latin typeface="Bitter"/>
                <a:ea typeface="Bitter"/>
                <a:cs typeface="Bitter"/>
                <a:sym typeface="Bitter"/>
              </a:rPr>
              <a:t>qualitative research</a:t>
            </a:r>
            <a:r>
              <a:rPr b="1" lang="en" sz="1200">
                <a:solidFill>
                  <a:schemeClr val="lt1"/>
                </a:solidFill>
                <a:latin typeface="Bitter"/>
                <a:ea typeface="Bitter"/>
                <a:cs typeface="Bitter"/>
                <a:sym typeface="Bitter"/>
              </a:rPr>
              <a:t> </a:t>
            </a:r>
            <a:r>
              <a:rPr lang="en" sz="1200">
                <a:solidFill>
                  <a:schemeClr val="lt1"/>
                </a:solidFill>
                <a:latin typeface="Bitter"/>
                <a:ea typeface="Bitter"/>
                <a:cs typeface="Bitter"/>
                <a:sym typeface="Bitter"/>
              </a:rPr>
              <a:t>(in-depth interviews and text-based chats)</a:t>
            </a:r>
            <a:endParaRPr sz="1200">
              <a:solidFill>
                <a:schemeClr val="lt1"/>
              </a:solidFill>
              <a:latin typeface="Bitter"/>
              <a:ea typeface="Bitter"/>
              <a:cs typeface="Bitter"/>
              <a:sym typeface="Bitter"/>
            </a:endParaRPr>
          </a:p>
          <a:p>
            <a:pPr indent="-304800" lvl="0" marL="457200" rtl="0" algn="l">
              <a:lnSpc>
                <a:spcPct val="115000"/>
              </a:lnSpc>
              <a:spcBef>
                <a:spcPts val="0"/>
              </a:spcBef>
              <a:spcAft>
                <a:spcPts val="0"/>
              </a:spcAft>
              <a:buClr>
                <a:schemeClr val="lt1"/>
              </a:buClr>
              <a:buSzPts val="1200"/>
              <a:buFont typeface="Bitter"/>
              <a:buChar char="•"/>
            </a:pPr>
            <a:r>
              <a:rPr b="1" i="1" lang="en" sz="1200">
                <a:solidFill>
                  <a:schemeClr val="lt1"/>
                </a:solidFill>
                <a:latin typeface="Bitter"/>
                <a:ea typeface="Bitter"/>
                <a:cs typeface="Bitter"/>
                <a:sym typeface="Bitter"/>
              </a:rPr>
              <a:t>ReSpark</a:t>
            </a:r>
            <a:r>
              <a:rPr lang="en" sz="1200">
                <a:solidFill>
                  <a:schemeClr val="lt1"/>
                </a:solidFill>
                <a:latin typeface="Bitter"/>
                <a:ea typeface="Bitter"/>
                <a:cs typeface="Bitter"/>
                <a:sym typeface="Bitter"/>
              </a:rPr>
              <a:t> Renewable energy project viability and tracking (standardized and cost-effective polling)</a:t>
            </a:r>
            <a:endParaRPr sz="1200">
              <a:solidFill>
                <a:schemeClr val="lt1"/>
              </a:solidFill>
              <a:latin typeface="Bitter"/>
              <a:ea typeface="Bitter"/>
              <a:cs typeface="Bitter"/>
              <a:sym typeface="Bitter"/>
            </a:endParaRPr>
          </a:p>
        </p:txBody>
      </p:sp>
      <p:pic>
        <p:nvPicPr>
          <p:cNvPr id="294" name="Google Shape;294;p55"/>
          <p:cNvPicPr preferRelativeResize="0"/>
          <p:nvPr/>
        </p:nvPicPr>
        <p:blipFill>
          <a:blip r:embed="rId3">
            <a:alphaModFix/>
          </a:blip>
          <a:stretch>
            <a:fillRect/>
          </a:stretch>
        </p:blipFill>
        <p:spPr>
          <a:xfrm>
            <a:off x="549724" y="2905925"/>
            <a:ext cx="542725" cy="546350"/>
          </a:xfrm>
          <a:prstGeom prst="rect">
            <a:avLst/>
          </a:prstGeom>
          <a:noFill/>
          <a:ln>
            <a:noFill/>
          </a:ln>
        </p:spPr>
      </p:pic>
      <p:pic>
        <p:nvPicPr>
          <p:cNvPr id="295" name="Google Shape;295;p55"/>
          <p:cNvPicPr preferRelativeResize="0"/>
          <p:nvPr/>
        </p:nvPicPr>
        <p:blipFill>
          <a:blip r:embed="rId4">
            <a:alphaModFix/>
          </a:blip>
          <a:stretch>
            <a:fillRect/>
          </a:stretch>
        </p:blipFill>
        <p:spPr>
          <a:xfrm>
            <a:off x="549725" y="3924973"/>
            <a:ext cx="542725" cy="546343"/>
          </a:xfrm>
          <a:prstGeom prst="rect">
            <a:avLst/>
          </a:prstGeom>
          <a:noFill/>
          <a:ln>
            <a:noFill/>
          </a:ln>
        </p:spPr>
      </p:pic>
      <p:sp>
        <p:nvSpPr>
          <p:cNvPr id="296" name="Google Shape;296;p55"/>
          <p:cNvSpPr txBox="1"/>
          <p:nvPr>
            <p:ph idx="2" type="body"/>
          </p:nvPr>
        </p:nvSpPr>
        <p:spPr>
          <a:xfrm>
            <a:off x="1468650" y="1161663"/>
            <a:ext cx="7512600" cy="1098000"/>
          </a:xfrm>
          <a:prstGeom prst="rect">
            <a:avLst/>
          </a:prstGeom>
          <a:ln>
            <a:noFill/>
          </a:ln>
        </p:spPr>
        <p:txBody>
          <a:bodyPr anchorCtr="0" anchor="t" bIns="22850" lIns="45725" spcFirstLastPara="1" rIns="45725" wrap="square" tIns="22850">
            <a:normAutofit/>
          </a:bodyPr>
          <a:lstStyle/>
          <a:p>
            <a:pPr indent="0" lvl="0" marL="0" rtl="0" algn="l">
              <a:lnSpc>
                <a:spcPct val="115000"/>
              </a:lnSpc>
              <a:spcBef>
                <a:spcPts val="300"/>
              </a:spcBef>
              <a:spcAft>
                <a:spcPts val="0"/>
              </a:spcAft>
              <a:buNone/>
            </a:pPr>
            <a:r>
              <a:rPr lang="en" sz="1200">
                <a:solidFill>
                  <a:schemeClr val="lt1"/>
                </a:solidFill>
                <a:latin typeface="Bitter"/>
                <a:ea typeface="Bitter"/>
                <a:cs typeface="Bitter"/>
                <a:sym typeface="Bitter"/>
              </a:rPr>
              <a:t>Embold Research is the nonpartisan unit of Change Research, founded in 2017 with the mission of improving American democracy by making public opinion insights more accessible to forward-thinking leaders in all sectors of society. We are a team of pollsters, engineers, data scientists, and communications professionals. Our team brings expertise in methodological innovation, research design, public opinion, and strategic consulting.</a:t>
            </a:r>
            <a:endParaRPr sz="1200">
              <a:solidFill>
                <a:schemeClr val="lt1"/>
              </a:solidFill>
              <a:latin typeface="Bitter"/>
              <a:ea typeface="Bitter"/>
              <a:cs typeface="Bitter"/>
              <a:sym typeface="Bitter"/>
            </a:endParaRPr>
          </a:p>
        </p:txBody>
      </p:sp>
      <p:pic>
        <p:nvPicPr>
          <p:cNvPr id="297" name="Google Shape;297;p55"/>
          <p:cNvPicPr preferRelativeResize="0"/>
          <p:nvPr/>
        </p:nvPicPr>
        <p:blipFill>
          <a:blip r:embed="rId5">
            <a:alphaModFix/>
          </a:blip>
          <a:stretch>
            <a:fillRect/>
          </a:stretch>
        </p:blipFill>
        <p:spPr>
          <a:xfrm>
            <a:off x="189850" y="1519950"/>
            <a:ext cx="1110077" cy="546351"/>
          </a:xfrm>
          <a:prstGeom prst="rect">
            <a:avLst/>
          </a:prstGeom>
          <a:noFill/>
          <a:ln>
            <a:noFill/>
          </a:ln>
        </p:spPr>
      </p:pic>
      <p:sp>
        <p:nvSpPr>
          <p:cNvPr id="298" name="Google Shape;298;p55"/>
          <p:cNvSpPr txBox="1"/>
          <p:nvPr/>
        </p:nvSpPr>
        <p:spPr>
          <a:xfrm>
            <a:off x="97400" y="1119750"/>
            <a:ext cx="14292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600"/>
              </a:spcAft>
              <a:buNone/>
            </a:pPr>
            <a:r>
              <a:rPr b="1" lang="en">
                <a:solidFill>
                  <a:schemeClr val="lt1"/>
                </a:solidFill>
                <a:latin typeface="Poppins"/>
                <a:ea typeface="Poppins"/>
                <a:cs typeface="Poppins"/>
                <a:sym typeface="Poppins"/>
              </a:rPr>
              <a:t>Who We Are</a:t>
            </a:r>
            <a:endParaRPr>
              <a:solidFill>
                <a:schemeClr val="lt1"/>
              </a:solidFill>
              <a:latin typeface="Poppins"/>
              <a:ea typeface="Poppins"/>
              <a:cs typeface="Poppins"/>
              <a:sym typeface="Poppins"/>
            </a:endParaRPr>
          </a:p>
        </p:txBody>
      </p:sp>
      <p:sp>
        <p:nvSpPr>
          <p:cNvPr id="299" name="Google Shape;299;p55"/>
          <p:cNvSpPr txBox="1"/>
          <p:nvPr/>
        </p:nvSpPr>
        <p:spPr>
          <a:xfrm>
            <a:off x="97400" y="2348850"/>
            <a:ext cx="14292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600"/>
              </a:spcAft>
              <a:buNone/>
            </a:pPr>
            <a:r>
              <a:rPr b="1" lang="en">
                <a:solidFill>
                  <a:schemeClr val="lt1"/>
                </a:solidFill>
                <a:latin typeface="Poppins"/>
                <a:ea typeface="Poppins"/>
                <a:cs typeface="Poppins"/>
                <a:sym typeface="Poppins"/>
              </a:rPr>
              <a:t>Our Unique Approach</a:t>
            </a:r>
            <a:endParaRPr b="1">
              <a:solidFill>
                <a:schemeClr val="lt1"/>
              </a:solidFill>
              <a:latin typeface="Poppins"/>
              <a:ea typeface="Poppins"/>
              <a:cs typeface="Poppins"/>
              <a:sym typeface="Poppins"/>
            </a:endParaRPr>
          </a:p>
        </p:txBody>
      </p:sp>
      <p:sp>
        <p:nvSpPr>
          <p:cNvPr id="300" name="Google Shape;300;p55"/>
          <p:cNvSpPr txBox="1"/>
          <p:nvPr/>
        </p:nvSpPr>
        <p:spPr>
          <a:xfrm>
            <a:off x="97400" y="3555975"/>
            <a:ext cx="142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600"/>
              </a:spcAft>
              <a:buNone/>
            </a:pPr>
            <a:r>
              <a:rPr b="1" lang="en">
                <a:solidFill>
                  <a:schemeClr val="lt1"/>
                </a:solidFill>
                <a:latin typeface="Poppins"/>
                <a:ea typeface="Poppins"/>
                <a:cs typeface="Poppins"/>
                <a:sym typeface="Poppins"/>
              </a:rPr>
              <a:t>Our Products</a:t>
            </a:r>
            <a:endParaRPr b="1">
              <a:solidFill>
                <a:schemeClr val="lt1"/>
              </a:solidFill>
              <a:latin typeface="Poppins"/>
              <a:ea typeface="Poppins"/>
              <a:cs typeface="Poppins"/>
              <a:sym typeface="Poppins"/>
            </a:endParaRPr>
          </a:p>
        </p:txBody>
      </p:sp>
      <p:pic>
        <p:nvPicPr>
          <p:cNvPr id="301" name="Google Shape;301;p55"/>
          <p:cNvPicPr preferRelativeResize="0"/>
          <p:nvPr/>
        </p:nvPicPr>
        <p:blipFill rotWithShape="1">
          <a:blip r:embed="rId6">
            <a:alphaModFix/>
          </a:blip>
          <a:srcRect b="35669" l="8918" r="10228" t="34293"/>
          <a:stretch/>
        </p:blipFill>
        <p:spPr>
          <a:xfrm>
            <a:off x="264391" y="261950"/>
            <a:ext cx="1686135" cy="6264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3A4F60"/>
        </a:solidFill>
      </p:bgPr>
    </p:bg>
    <p:spTree>
      <p:nvGrpSpPr>
        <p:cNvPr id="305" name="Shape 305"/>
        <p:cNvGrpSpPr/>
        <p:nvPr/>
      </p:nvGrpSpPr>
      <p:grpSpPr>
        <a:xfrm>
          <a:off x="0" y="0"/>
          <a:ext cx="0" cy="0"/>
          <a:chOff x="0" y="0"/>
          <a:chExt cx="0" cy="0"/>
        </a:xfrm>
      </p:grpSpPr>
      <p:cxnSp>
        <p:nvCxnSpPr>
          <p:cNvPr id="306" name="Google Shape;306;p56"/>
          <p:cNvCxnSpPr/>
          <p:nvPr/>
        </p:nvCxnSpPr>
        <p:spPr>
          <a:xfrm rot="-5400000">
            <a:off x="652600" y="1471520"/>
            <a:ext cx="468900" cy="0"/>
          </a:xfrm>
          <a:prstGeom prst="straightConnector1">
            <a:avLst/>
          </a:prstGeom>
          <a:noFill/>
          <a:ln cap="flat" cmpd="sng" w="28575">
            <a:solidFill>
              <a:srgbClr val="FFDE59"/>
            </a:solidFill>
            <a:prstDash val="solid"/>
            <a:round/>
            <a:headEnd len="sm" w="sm" type="none"/>
            <a:tailEnd len="sm" w="sm" type="none"/>
          </a:ln>
        </p:spPr>
      </p:cxnSp>
      <p:sp>
        <p:nvSpPr>
          <p:cNvPr id="307" name="Google Shape;307;p56"/>
          <p:cNvSpPr txBox="1"/>
          <p:nvPr/>
        </p:nvSpPr>
        <p:spPr>
          <a:xfrm>
            <a:off x="514350" y="545826"/>
            <a:ext cx="2396100" cy="400200"/>
          </a:xfrm>
          <a:prstGeom prst="rect">
            <a:avLst/>
          </a:prstGeom>
          <a:noFill/>
          <a:ln>
            <a:noFill/>
          </a:ln>
        </p:spPr>
        <p:txBody>
          <a:bodyPr anchorCtr="0" anchor="t" bIns="0" lIns="0" spcFirstLastPara="1" rIns="0" wrap="square" tIns="0">
            <a:spAutoFit/>
          </a:bodyPr>
          <a:lstStyle/>
          <a:p>
            <a:pPr indent="0" lvl="0" marL="0" marR="0" rtl="0" algn="l">
              <a:lnSpc>
                <a:spcPct val="128000"/>
              </a:lnSpc>
              <a:spcBef>
                <a:spcPts val="0"/>
              </a:spcBef>
              <a:spcAft>
                <a:spcPts val="0"/>
              </a:spcAft>
              <a:buNone/>
            </a:pPr>
            <a:r>
              <a:rPr b="1" lang="en" sz="2600">
                <a:solidFill>
                  <a:srgbClr val="FFFFFF"/>
                </a:solidFill>
                <a:latin typeface="Poppins"/>
                <a:ea typeface="Poppins"/>
                <a:cs typeface="Poppins"/>
                <a:sym typeface="Poppins"/>
              </a:rPr>
              <a:t>INTRO</a:t>
            </a:r>
            <a:endParaRPr sz="700"/>
          </a:p>
        </p:txBody>
      </p:sp>
      <p:sp>
        <p:nvSpPr>
          <p:cNvPr id="308" name="Google Shape;308;p56"/>
          <p:cNvSpPr txBox="1"/>
          <p:nvPr>
            <p:ph idx="12" type="sldNum"/>
          </p:nvPr>
        </p:nvSpPr>
        <p:spPr>
          <a:xfrm>
            <a:off x="3276600" y="3178175"/>
            <a:ext cx="1066800" cy="182700"/>
          </a:xfrm>
          <a:prstGeom prst="rect">
            <a:avLst/>
          </a:prstGeom>
        </p:spPr>
        <p:txBody>
          <a:bodyPr anchorCtr="0" anchor="ctr" bIns="22850" lIns="45725" spcFirstLastPara="1" rIns="45725" wrap="square" tIns="22850">
            <a:no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309" name="Google Shape;309;p56"/>
          <p:cNvSpPr txBox="1"/>
          <p:nvPr/>
        </p:nvSpPr>
        <p:spPr>
          <a:xfrm>
            <a:off x="1080350" y="1090729"/>
            <a:ext cx="7493100" cy="360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lt1"/>
                </a:solidFill>
                <a:latin typeface="Bitter"/>
                <a:ea typeface="Bitter"/>
                <a:cs typeface="Bitter"/>
                <a:sym typeface="Bitter"/>
              </a:rPr>
              <a:t>WHAT WE DID: </a:t>
            </a:r>
            <a:r>
              <a:rPr lang="en" sz="1800">
                <a:solidFill>
                  <a:schemeClr val="lt1"/>
                </a:solidFill>
                <a:latin typeface="Bitter"/>
                <a:ea typeface="Bitter"/>
                <a:cs typeface="Bitter"/>
                <a:sym typeface="Bitter"/>
              </a:rPr>
              <a:t>On behalf of, Embold Research conducted 10 interviews and a survey of 534 registered voters from June 27 - July 2, 2025. </a:t>
            </a:r>
            <a:endParaRPr sz="1800">
              <a:solidFill>
                <a:schemeClr val="lt1"/>
              </a:solidFill>
              <a:latin typeface="Bitter"/>
              <a:ea typeface="Bitter"/>
              <a:cs typeface="Bitter"/>
              <a:sym typeface="Bitter"/>
            </a:endParaRPr>
          </a:p>
          <a:p>
            <a:pPr indent="0" lvl="0" marL="0" rtl="0" algn="l">
              <a:spcBef>
                <a:spcPts val="0"/>
              </a:spcBef>
              <a:spcAft>
                <a:spcPts val="0"/>
              </a:spcAft>
              <a:buNone/>
            </a:pPr>
            <a:r>
              <a:t/>
            </a:r>
            <a:endParaRPr sz="1800">
              <a:solidFill>
                <a:schemeClr val="lt1"/>
              </a:solidFill>
              <a:latin typeface="Bitter"/>
              <a:ea typeface="Bitter"/>
              <a:cs typeface="Bitter"/>
              <a:sym typeface="Bitter"/>
            </a:endParaRPr>
          </a:p>
          <a:p>
            <a:pPr indent="0" lvl="0" marL="0" rtl="0" algn="l">
              <a:spcBef>
                <a:spcPts val="0"/>
              </a:spcBef>
              <a:spcAft>
                <a:spcPts val="0"/>
              </a:spcAft>
              <a:buNone/>
            </a:pPr>
            <a:r>
              <a:rPr lang="en" sz="1800">
                <a:solidFill>
                  <a:schemeClr val="lt1"/>
                </a:solidFill>
                <a:latin typeface="Bitter"/>
                <a:ea typeface="Bitter"/>
                <a:cs typeface="Bitter"/>
                <a:sym typeface="Bitter"/>
              </a:rPr>
              <a:t>The IDI’s and survey's main priority include defining the local LGBTQ+ population, assessing existing resources, and engaging allies while addressing economic, housing, and social barriers such as geographic dispersal, limited queer spaces, and subtle policy discrimination.</a:t>
            </a:r>
            <a:br>
              <a:rPr lang="en" sz="1800">
                <a:solidFill>
                  <a:schemeClr val="lt1"/>
                </a:solidFill>
                <a:latin typeface="Bitter"/>
                <a:ea typeface="Bitter"/>
                <a:cs typeface="Bitter"/>
                <a:sym typeface="Bitter"/>
              </a:rPr>
            </a:br>
            <a:endParaRPr sz="1800">
              <a:solidFill>
                <a:schemeClr val="lt1"/>
              </a:solidFill>
              <a:latin typeface="Bitter"/>
              <a:ea typeface="Bitter"/>
              <a:cs typeface="Bitter"/>
              <a:sym typeface="Bitte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A5060"/>
        </a:solidFill>
      </p:bgPr>
    </p:bg>
    <p:spTree>
      <p:nvGrpSpPr>
        <p:cNvPr id="313" name="Shape 313"/>
        <p:cNvGrpSpPr/>
        <p:nvPr/>
      </p:nvGrpSpPr>
      <p:grpSpPr>
        <a:xfrm>
          <a:off x="0" y="0"/>
          <a:ext cx="0" cy="0"/>
          <a:chOff x="0" y="0"/>
          <a:chExt cx="0" cy="0"/>
        </a:xfrm>
      </p:grpSpPr>
      <p:sp>
        <p:nvSpPr>
          <p:cNvPr id="314" name="Google Shape;314;p57"/>
          <p:cNvSpPr txBox="1"/>
          <p:nvPr/>
        </p:nvSpPr>
        <p:spPr>
          <a:xfrm>
            <a:off x="2925881" y="359600"/>
            <a:ext cx="3292200" cy="431100"/>
          </a:xfrm>
          <a:prstGeom prst="rect">
            <a:avLst/>
          </a:prstGeom>
          <a:noFill/>
          <a:ln>
            <a:noFill/>
          </a:ln>
        </p:spPr>
        <p:txBody>
          <a:bodyPr anchorCtr="0" anchor="t" bIns="0" lIns="0" spcFirstLastPara="1" rIns="0" wrap="square" tIns="0">
            <a:spAutoFit/>
          </a:bodyPr>
          <a:lstStyle/>
          <a:p>
            <a:pPr indent="0" lvl="0" marL="0" marR="0" rtl="0" algn="l">
              <a:lnSpc>
                <a:spcPct val="128000"/>
              </a:lnSpc>
              <a:spcBef>
                <a:spcPts val="0"/>
              </a:spcBef>
              <a:spcAft>
                <a:spcPts val="0"/>
              </a:spcAft>
              <a:buNone/>
            </a:pPr>
            <a:r>
              <a:rPr b="1" i="0" lang="en" sz="2800" u="none" cap="none" strike="noStrike">
                <a:solidFill>
                  <a:srgbClr val="FFFFFF"/>
                </a:solidFill>
                <a:latin typeface="Poppins"/>
                <a:ea typeface="Poppins"/>
                <a:cs typeface="Poppins"/>
                <a:sym typeface="Poppins"/>
              </a:rPr>
              <a:t>METHODOLOGY</a:t>
            </a:r>
            <a:endParaRPr sz="700"/>
          </a:p>
        </p:txBody>
      </p:sp>
      <p:graphicFrame>
        <p:nvGraphicFramePr>
          <p:cNvPr id="315" name="Google Shape;315;p57"/>
          <p:cNvGraphicFramePr/>
          <p:nvPr/>
        </p:nvGraphicFramePr>
        <p:xfrm>
          <a:off x="194650" y="1120225"/>
          <a:ext cx="3000000" cy="3000000"/>
        </p:xfrm>
        <a:graphic>
          <a:graphicData uri="http://schemas.openxmlformats.org/drawingml/2006/table">
            <a:tbl>
              <a:tblPr>
                <a:noFill/>
                <a:tableStyleId>{81568C09-4498-4ED9-91AE-25D4E2CB99FA}</a:tableStyleId>
              </a:tblPr>
              <a:tblGrid>
                <a:gridCol w="1205350"/>
                <a:gridCol w="2455875"/>
                <a:gridCol w="5093450"/>
              </a:tblGrid>
              <a:tr h="528075">
                <a:tc gridSpan="2">
                  <a:txBody>
                    <a:bodyPr/>
                    <a:lstStyle/>
                    <a:p>
                      <a:pPr indent="0" lvl="0" marL="0" rtl="0" algn="ctr">
                        <a:spcBef>
                          <a:spcPts val="0"/>
                        </a:spcBef>
                        <a:spcAft>
                          <a:spcPts val="0"/>
                        </a:spcAft>
                        <a:buNone/>
                      </a:pPr>
                      <a:r>
                        <a:rPr lang="en" sz="1800">
                          <a:solidFill>
                            <a:schemeClr val="lt1"/>
                          </a:solidFill>
                          <a:latin typeface="Poppins ExtraBold"/>
                          <a:ea typeface="Poppins ExtraBold"/>
                          <a:cs typeface="Poppins ExtraBold"/>
                          <a:sym typeface="Poppins ExtraBold"/>
                        </a:rPr>
                        <a:t>Project Phase</a:t>
                      </a:r>
                      <a:endParaRPr sz="1800">
                        <a:solidFill>
                          <a:schemeClr val="lt1"/>
                        </a:solidFill>
                        <a:latin typeface="Poppins ExtraBold"/>
                        <a:ea typeface="Poppins ExtraBold"/>
                        <a:cs typeface="Poppins ExtraBold"/>
                        <a:sym typeface="Poppins ExtraBold"/>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hMerge="1"/>
                <a:tc>
                  <a:txBody>
                    <a:bodyPr/>
                    <a:lstStyle/>
                    <a:p>
                      <a:pPr indent="0" lvl="0" marL="0" rtl="0" algn="ctr">
                        <a:spcBef>
                          <a:spcPts val="0"/>
                        </a:spcBef>
                        <a:spcAft>
                          <a:spcPts val="0"/>
                        </a:spcAft>
                        <a:buNone/>
                      </a:pPr>
                      <a:r>
                        <a:rPr lang="en" sz="1800">
                          <a:solidFill>
                            <a:schemeClr val="lt1"/>
                          </a:solidFill>
                          <a:latin typeface="Poppins ExtraBold"/>
                          <a:ea typeface="Poppins ExtraBold"/>
                          <a:cs typeface="Poppins ExtraBold"/>
                          <a:sym typeface="Poppins ExtraBold"/>
                        </a:rPr>
                        <a:t>Goals</a:t>
                      </a:r>
                      <a:endParaRPr sz="1800">
                        <a:solidFill>
                          <a:schemeClr val="lt1"/>
                        </a:solidFill>
                        <a:latin typeface="Poppins ExtraBold"/>
                        <a:ea typeface="Poppins ExtraBold"/>
                        <a:cs typeface="Poppins ExtraBold"/>
                        <a:sym typeface="Poppins ExtraBold"/>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373100">
                <a:tc>
                  <a:txBody>
                    <a:bodyPr/>
                    <a:lstStyle/>
                    <a:p>
                      <a:pPr indent="0" lvl="0" marL="0" rtl="0" algn="ctr">
                        <a:spcBef>
                          <a:spcPts val="0"/>
                        </a:spcBef>
                        <a:spcAft>
                          <a:spcPts val="0"/>
                        </a:spcAft>
                        <a:buNone/>
                      </a:pPr>
                      <a:r>
                        <a:rPr lang="en">
                          <a:solidFill>
                            <a:schemeClr val="lt1"/>
                          </a:solidFill>
                          <a:latin typeface="Poppins ExtraBold"/>
                          <a:ea typeface="Poppins ExtraBold"/>
                          <a:cs typeface="Poppins ExtraBold"/>
                          <a:sym typeface="Poppins ExtraBold"/>
                        </a:rPr>
                        <a:t>PHASE 1</a:t>
                      </a:r>
                      <a:endParaRPr>
                        <a:solidFill>
                          <a:schemeClr val="lt1"/>
                        </a:solidFill>
                        <a:latin typeface="Poppins ExtraBold"/>
                        <a:ea typeface="Poppins ExtraBold"/>
                        <a:cs typeface="Poppins ExtraBold"/>
                        <a:sym typeface="Poppins ExtraBol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lt1"/>
                          </a:solidFill>
                          <a:latin typeface="Poppins ExtraBold"/>
                          <a:ea typeface="Poppins ExtraBold"/>
                          <a:cs typeface="Poppins ExtraBold"/>
                          <a:sym typeface="Poppins ExtraBold"/>
                        </a:rPr>
                        <a:t>In-depth Interviews</a:t>
                      </a:r>
                      <a:endParaRPr>
                        <a:solidFill>
                          <a:schemeClr val="lt1"/>
                        </a:solidFill>
                        <a:latin typeface="Poppins ExtraBold"/>
                        <a:ea typeface="Poppins ExtraBold"/>
                        <a:cs typeface="Poppins ExtraBold"/>
                        <a:sym typeface="Poppins ExtraBold"/>
                      </a:endParaRPr>
                    </a:p>
                    <a:p>
                      <a:pPr indent="0" lvl="0" marL="0" rtl="0" algn="l">
                        <a:spcBef>
                          <a:spcPts val="0"/>
                        </a:spcBef>
                        <a:spcAft>
                          <a:spcPts val="0"/>
                        </a:spcAft>
                        <a:buClr>
                          <a:schemeClr val="dk1"/>
                        </a:buClr>
                        <a:buSzPts val="1100"/>
                        <a:buFont typeface="Arial"/>
                        <a:buNone/>
                      </a:pPr>
                      <a:r>
                        <a:t/>
                      </a:r>
                      <a:endParaRPr sz="1300">
                        <a:solidFill>
                          <a:schemeClr val="lt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1300">
                          <a:solidFill>
                            <a:schemeClr val="lt1"/>
                          </a:solidFill>
                          <a:latin typeface="Poppins"/>
                          <a:ea typeface="Poppins"/>
                          <a:cs typeface="Poppins"/>
                          <a:sym typeface="Poppins"/>
                        </a:rPr>
                        <a:t>Conducted ten in-depth interviews with individuals who identified personally or their child identified as LGBTQ+</a:t>
                      </a:r>
                      <a:endParaRPr sz="1300">
                        <a:solidFill>
                          <a:schemeClr val="lt1"/>
                        </a:solidFill>
                        <a:latin typeface="Poppins"/>
                        <a:ea typeface="Poppins"/>
                        <a:cs typeface="Poppins"/>
                        <a:sym typeface="Poppi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i="1" sz="1300">
                        <a:solidFill>
                          <a:schemeClr val="lt1"/>
                        </a:solidFill>
                        <a:latin typeface="Poppins"/>
                        <a:ea typeface="Poppins"/>
                        <a:cs typeface="Poppins"/>
                        <a:sym typeface="Poppins"/>
                      </a:endParaRPr>
                    </a:p>
                    <a:p>
                      <a:pPr indent="0" lvl="0" marL="0" rtl="0" algn="l">
                        <a:lnSpc>
                          <a:spcPct val="100000"/>
                        </a:lnSpc>
                        <a:spcBef>
                          <a:spcPts val="0"/>
                        </a:spcBef>
                        <a:spcAft>
                          <a:spcPts val="0"/>
                        </a:spcAft>
                        <a:buNone/>
                      </a:pPr>
                      <a:r>
                        <a:rPr i="1" lang="en" sz="1300">
                          <a:solidFill>
                            <a:schemeClr val="lt1"/>
                          </a:solidFill>
                          <a:latin typeface="Poppins"/>
                          <a:ea typeface="Poppins"/>
                          <a:cs typeface="Poppins"/>
                          <a:sym typeface="Poppins"/>
                        </a:rPr>
                        <a:t>U</a:t>
                      </a:r>
                      <a:r>
                        <a:rPr i="1" lang="en" sz="1300">
                          <a:solidFill>
                            <a:schemeClr val="lt1"/>
                          </a:solidFill>
                          <a:latin typeface="Poppins"/>
                          <a:ea typeface="Poppins"/>
                          <a:cs typeface="Poppins"/>
                          <a:sym typeface="Poppins"/>
                        </a:rPr>
                        <a:t>nderstand the lived experiences, needs, and priorities of LGBTQ+ individuals and parents of queer youth in Montgomery County. They aimed to identify barriers to safety, belonging, and access to affirming services, while surfacing community-driven solutions and visions for structural support.</a:t>
                      </a:r>
                      <a:endParaRPr i="1" sz="1200">
                        <a:solidFill>
                          <a:schemeClr val="lt1"/>
                        </a:solidFill>
                        <a:latin typeface="Poppins ExtraBold"/>
                        <a:ea typeface="Poppins ExtraBold"/>
                        <a:cs typeface="Poppins ExtraBold"/>
                        <a:sym typeface="Poppins ExtraBol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945650">
                <a:tc>
                  <a:txBody>
                    <a:bodyPr/>
                    <a:lstStyle/>
                    <a:p>
                      <a:pPr indent="0" lvl="0" marL="0" rtl="0" algn="ctr">
                        <a:spcBef>
                          <a:spcPts val="0"/>
                        </a:spcBef>
                        <a:spcAft>
                          <a:spcPts val="0"/>
                        </a:spcAft>
                        <a:buNone/>
                      </a:pPr>
                      <a:r>
                        <a:rPr lang="en">
                          <a:solidFill>
                            <a:schemeClr val="lt1"/>
                          </a:solidFill>
                          <a:latin typeface="Poppins ExtraBold"/>
                          <a:ea typeface="Poppins ExtraBold"/>
                          <a:cs typeface="Poppins ExtraBold"/>
                          <a:sym typeface="Poppins ExtraBold"/>
                        </a:rPr>
                        <a:t>PHASE 2</a:t>
                      </a:r>
                      <a:endParaRPr>
                        <a:solidFill>
                          <a:schemeClr val="lt1"/>
                        </a:solidFill>
                        <a:latin typeface="Poppins ExtraBold"/>
                        <a:ea typeface="Poppins ExtraBold"/>
                        <a:cs typeface="Poppins ExtraBold"/>
                        <a:sym typeface="Poppins ExtraBol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i="1" lang="en">
                          <a:solidFill>
                            <a:schemeClr val="lt1"/>
                          </a:solidFill>
                          <a:latin typeface="Poppins ExtraBold"/>
                          <a:ea typeface="Poppins ExtraBold"/>
                          <a:cs typeface="Poppins ExtraBold"/>
                          <a:sym typeface="Poppins ExtraBold"/>
                        </a:rPr>
                        <a:t>Survey</a:t>
                      </a:r>
                      <a:endParaRPr>
                        <a:solidFill>
                          <a:schemeClr val="lt1"/>
                        </a:solidFill>
                        <a:latin typeface="Poppins ExtraBold"/>
                        <a:ea typeface="Poppins ExtraBold"/>
                        <a:cs typeface="Poppins ExtraBold"/>
                        <a:sym typeface="Poppins ExtraBold"/>
                      </a:endParaRPr>
                    </a:p>
                    <a:p>
                      <a:pPr indent="0" lvl="0" marL="0" rtl="0" algn="l">
                        <a:spcBef>
                          <a:spcPts val="0"/>
                        </a:spcBef>
                        <a:spcAft>
                          <a:spcPts val="0"/>
                        </a:spcAft>
                        <a:buNone/>
                      </a:pPr>
                      <a:r>
                        <a:t/>
                      </a:r>
                      <a:endParaRPr sz="1300">
                        <a:solidFill>
                          <a:schemeClr val="lt1"/>
                        </a:solidFill>
                        <a:latin typeface="Poppins"/>
                        <a:ea typeface="Poppins"/>
                        <a:cs typeface="Poppins"/>
                        <a:sym typeface="Poppins"/>
                      </a:endParaRPr>
                    </a:p>
                    <a:p>
                      <a:pPr indent="0" lvl="0" marL="0" rtl="0" algn="l">
                        <a:spcBef>
                          <a:spcPts val="0"/>
                        </a:spcBef>
                        <a:spcAft>
                          <a:spcPts val="0"/>
                        </a:spcAft>
                        <a:buNone/>
                      </a:pPr>
                      <a:r>
                        <a:rPr lang="en" sz="1300">
                          <a:solidFill>
                            <a:schemeClr val="lt1"/>
                          </a:solidFill>
                          <a:latin typeface="Poppins"/>
                          <a:ea typeface="Poppins"/>
                          <a:cs typeface="Poppins"/>
                          <a:sym typeface="Poppins"/>
                        </a:rPr>
                        <a:t>534 registered voters in Montgomery County, Tennessee from June 27 - July 2, 2025.</a:t>
                      </a:r>
                      <a:endParaRPr sz="1300">
                        <a:solidFill>
                          <a:schemeClr val="lt1"/>
                        </a:solidFill>
                        <a:latin typeface="Poppins"/>
                        <a:ea typeface="Poppins"/>
                        <a:cs typeface="Poppins"/>
                        <a:sym typeface="Poppi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rowSpan="2">
                  <a:txBody>
                    <a:bodyPr/>
                    <a:lstStyle/>
                    <a:p>
                      <a:pPr indent="0" lvl="0" marL="0" rtl="0" algn="l">
                        <a:lnSpc>
                          <a:spcPct val="100000"/>
                        </a:lnSpc>
                        <a:spcBef>
                          <a:spcPts val="0"/>
                        </a:spcBef>
                        <a:spcAft>
                          <a:spcPts val="0"/>
                        </a:spcAft>
                        <a:buNone/>
                      </a:pPr>
                      <a:r>
                        <a:t/>
                      </a:r>
                      <a:endParaRPr i="1" sz="1300">
                        <a:solidFill>
                          <a:schemeClr val="lt1"/>
                        </a:solidFill>
                        <a:latin typeface="Poppins"/>
                        <a:ea typeface="Poppins"/>
                        <a:cs typeface="Poppins"/>
                        <a:sym typeface="Poppins"/>
                      </a:endParaRPr>
                    </a:p>
                    <a:p>
                      <a:pPr indent="0" lvl="0" marL="0" rtl="0" algn="l">
                        <a:lnSpc>
                          <a:spcPct val="100000"/>
                        </a:lnSpc>
                        <a:spcBef>
                          <a:spcPts val="0"/>
                        </a:spcBef>
                        <a:spcAft>
                          <a:spcPts val="0"/>
                        </a:spcAft>
                        <a:buNone/>
                      </a:pPr>
                      <a:r>
                        <a:rPr i="1" lang="en" sz="1300">
                          <a:solidFill>
                            <a:schemeClr val="lt1"/>
                          </a:solidFill>
                          <a:latin typeface="Poppins"/>
                          <a:ea typeface="Poppins"/>
                          <a:cs typeface="Poppins"/>
                          <a:sym typeface="Poppins"/>
                        </a:rPr>
                        <a:t>U</a:t>
                      </a:r>
                      <a:r>
                        <a:rPr i="1" lang="en" sz="1300">
                          <a:solidFill>
                            <a:schemeClr val="lt1"/>
                          </a:solidFill>
                          <a:latin typeface="Poppins"/>
                          <a:ea typeface="Poppins"/>
                          <a:cs typeface="Poppins"/>
                          <a:sym typeface="Poppins"/>
                        </a:rPr>
                        <a:t>nderstand the experiences, priorities, and challenges of registered voters in Montgomery County, Tennessee, with a focus on LGBTQ+ inclusion. It aims to measure perceptions of community inclusivity, access to resources, safety, and support for LGBTQ+ individuals—especially youth—while also identifying barriers to participation in community life. </a:t>
                      </a:r>
                      <a:endParaRPr i="1" sz="1300">
                        <a:solidFill>
                          <a:schemeClr val="lt1"/>
                        </a:solidFill>
                        <a:latin typeface="Poppins"/>
                        <a:ea typeface="Poppins"/>
                        <a:cs typeface="Poppins"/>
                        <a:sym typeface="Poppi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945650">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vMerge="1"/>
              </a:tr>
            </a:tbl>
          </a:graphicData>
        </a:graphic>
      </p:graphicFrame>
      <p:pic>
        <p:nvPicPr>
          <p:cNvPr id="316" name="Google Shape;316;p57"/>
          <p:cNvPicPr preferRelativeResize="0"/>
          <p:nvPr/>
        </p:nvPicPr>
        <p:blipFill rotWithShape="1">
          <a:blip r:embed="rId3">
            <a:alphaModFix/>
          </a:blip>
          <a:srcRect b="35669" l="8918" r="10228" t="34293"/>
          <a:stretch/>
        </p:blipFill>
        <p:spPr>
          <a:xfrm>
            <a:off x="264391" y="261950"/>
            <a:ext cx="1686135" cy="6264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pic>
        <p:nvPicPr>
          <p:cNvPr id="321" name="Google Shape;321;p58"/>
          <p:cNvPicPr preferRelativeResize="0"/>
          <p:nvPr/>
        </p:nvPicPr>
        <p:blipFill rotWithShape="1">
          <a:blip r:embed="rId3">
            <a:alphaModFix/>
          </a:blip>
          <a:srcRect b="8062" l="62814" r="1058" t="42322"/>
          <a:stretch/>
        </p:blipFill>
        <p:spPr>
          <a:xfrm>
            <a:off x="0" y="0"/>
            <a:ext cx="9144000" cy="7064050"/>
          </a:xfrm>
          <a:prstGeom prst="rect">
            <a:avLst/>
          </a:prstGeom>
          <a:noFill/>
          <a:ln>
            <a:noFill/>
          </a:ln>
        </p:spPr>
      </p:pic>
      <p:sp>
        <p:nvSpPr>
          <p:cNvPr id="322" name="Google Shape;322;p58"/>
          <p:cNvSpPr txBox="1"/>
          <p:nvPr/>
        </p:nvSpPr>
        <p:spPr>
          <a:xfrm>
            <a:off x="3070266" y="1108528"/>
            <a:ext cx="2636700" cy="292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600">
                <a:solidFill>
                  <a:srgbClr val="3A4F60"/>
                </a:solidFill>
                <a:latin typeface="Poppins"/>
                <a:ea typeface="Poppins"/>
                <a:cs typeface="Poppins"/>
                <a:sym typeface="Poppins"/>
              </a:rPr>
              <a:t>LGBTQ+ Community</a:t>
            </a:r>
            <a:endParaRPr b="1" sz="1600">
              <a:solidFill>
                <a:srgbClr val="3A4F60"/>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1600">
              <a:solidFill>
                <a:srgbClr val="3A4F60"/>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500">
              <a:solidFill>
                <a:srgbClr val="3A4F60"/>
              </a:solidFill>
              <a:latin typeface="Poppins Medium"/>
              <a:ea typeface="Poppins Medium"/>
              <a:cs typeface="Poppins Medium"/>
              <a:sym typeface="Poppins Medium"/>
            </a:endParaRPr>
          </a:p>
          <a:p>
            <a:pPr indent="0" lvl="0" marL="0" rtl="0" algn="l">
              <a:spcBef>
                <a:spcPts val="0"/>
              </a:spcBef>
              <a:spcAft>
                <a:spcPts val="0"/>
              </a:spcAft>
              <a:buClr>
                <a:schemeClr val="dk1"/>
              </a:buClr>
              <a:buSzPts val="1100"/>
              <a:buFont typeface="Arial"/>
              <a:buNone/>
            </a:pPr>
            <a:r>
              <a:rPr lang="en" sz="1500">
                <a:solidFill>
                  <a:srgbClr val="3A4F60"/>
                </a:solidFill>
                <a:latin typeface="Poppins Medium"/>
                <a:ea typeface="Poppins Medium"/>
                <a:cs typeface="Poppins Medium"/>
                <a:sym typeface="Poppins Medium"/>
              </a:rPr>
              <a:t>48% are LGTBQ+; Parent of LGBTQ+; or someone close to them is LGBTQ+</a:t>
            </a:r>
            <a:endParaRPr sz="1500">
              <a:solidFill>
                <a:srgbClr val="3A4F60"/>
              </a:solidFill>
              <a:latin typeface="Poppins Medium"/>
              <a:ea typeface="Poppins Medium"/>
              <a:cs typeface="Poppins Medium"/>
              <a:sym typeface="Poppins Medium"/>
            </a:endParaRPr>
          </a:p>
          <a:p>
            <a:pPr indent="0" lvl="0" marL="0" rtl="0" algn="l">
              <a:spcBef>
                <a:spcPts val="0"/>
              </a:spcBef>
              <a:spcAft>
                <a:spcPts val="0"/>
              </a:spcAft>
              <a:buClr>
                <a:schemeClr val="dk1"/>
              </a:buClr>
              <a:buSzPts val="1100"/>
              <a:buFont typeface="Arial"/>
              <a:buNone/>
            </a:pPr>
            <a:r>
              <a:t/>
            </a:r>
            <a:endParaRPr sz="1600">
              <a:solidFill>
                <a:srgbClr val="3A4F60"/>
              </a:solidFill>
              <a:latin typeface="Poppins Medium"/>
              <a:ea typeface="Poppins Medium"/>
              <a:cs typeface="Poppins Medium"/>
              <a:sym typeface="Poppins Medium"/>
            </a:endParaRPr>
          </a:p>
          <a:p>
            <a:pPr indent="0" lvl="0" marL="0" rtl="0" algn="l">
              <a:spcBef>
                <a:spcPts val="0"/>
              </a:spcBef>
              <a:spcAft>
                <a:spcPts val="0"/>
              </a:spcAft>
              <a:buClr>
                <a:schemeClr val="dk1"/>
              </a:buClr>
              <a:buSzPts val="1100"/>
              <a:buFont typeface="Arial"/>
              <a:buNone/>
            </a:pPr>
            <a:r>
              <a:t/>
            </a:r>
            <a:endParaRPr sz="1600">
              <a:solidFill>
                <a:srgbClr val="3A4F60"/>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600">
              <a:solidFill>
                <a:srgbClr val="3A4F60"/>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600">
              <a:solidFill>
                <a:srgbClr val="3A4F60"/>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600">
              <a:solidFill>
                <a:srgbClr val="3A4F60"/>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600">
              <a:solidFill>
                <a:srgbClr val="3A4F60"/>
              </a:solidFill>
              <a:latin typeface="Poppins"/>
              <a:ea typeface="Poppins"/>
              <a:cs typeface="Poppins"/>
              <a:sym typeface="Poppins"/>
            </a:endParaRPr>
          </a:p>
        </p:txBody>
      </p:sp>
      <p:sp>
        <p:nvSpPr>
          <p:cNvPr id="323" name="Google Shape;323;p58"/>
          <p:cNvSpPr txBox="1"/>
          <p:nvPr/>
        </p:nvSpPr>
        <p:spPr>
          <a:xfrm>
            <a:off x="293413" y="1135599"/>
            <a:ext cx="2636700" cy="292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600">
                <a:solidFill>
                  <a:srgbClr val="3A4F60"/>
                </a:solidFill>
                <a:latin typeface="Poppins"/>
                <a:ea typeface="Poppins"/>
                <a:cs typeface="Poppins"/>
                <a:sym typeface="Poppins"/>
              </a:rPr>
              <a:t>Registered</a:t>
            </a:r>
            <a:r>
              <a:rPr b="1" lang="en" sz="1600">
                <a:solidFill>
                  <a:srgbClr val="3A4F60"/>
                </a:solidFill>
                <a:latin typeface="Poppins"/>
                <a:ea typeface="Poppins"/>
                <a:cs typeface="Poppins"/>
                <a:sym typeface="Poppins"/>
              </a:rPr>
              <a:t> Voters</a:t>
            </a:r>
            <a:endParaRPr sz="1600">
              <a:solidFill>
                <a:srgbClr val="3A4F60"/>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1600">
              <a:solidFill>
                <a:srgbClr val="3A4F60"/>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500">
              <a:solidFill>
                <a:srgbClr val="3A4F60"/>
              </a:solidFill>
              <a:latin typeface="Poppins Medium"/>
              <a:ea typeface="Poppins Medium"/>
              <a:cs typeface="Poppins Medium"/>
              <a:sym typeface="Poppins Medium"/>
            </a:endParaRPr>
          </a:p>
          <a:p>
            <a:pPr indent="0" lvl="0" marL="0" rtl="0" algn="l">
              <a:spcBef>
                <a:spcPts val="0"/>
              </a:spcBef>
              <a:spcAft>
                <a:spcPts val="0"/>
              </a:spcAft>
              <a:buClr>
                <a:schemeClr val="dk1"/>
              </a:buClr>
              <a:buSzPts val="1100"/>
              <a:buFont typeface="Arial"/>
              <a:buNone/>
            </a:pPr>
            <a:r>
              <a:rPr lang="en" sz="1500">
                <a:solidFill>
                  <a:srgbClr val="3A4F60"/>
                </a:solidFill>
                <a:latin typeface="Poppins Medium"/>
                <a:ea typeface="Poppins Medium"/>
                <a:cs typeface="Poppins Medium"/>
                <a:sym typeface="Poppins Medium"/>
              </a:rPr>
              <a:t>100% of the sample. Survey was weighted to reflect the demographic makeup of Montgomery County, Tennessee</a:t>
            </a:r>
            <a:endParaRPr sz="1500">
              <a:solidFill>
                <a:srgbClr val="3A4F60"/>
              </a:solidFill>
              <a:latin typeface="Poppins Medium"/>
              <a:ea typeface="Poppins Medium"/>
              <a:cs typeface="Poppins Medium"/>
              <a:sym typeface="Poppins Medium"/>
            </a:endParaRPr>
          </a:p>
          <a:p>
            <a:pPr indent="0" lvl="0" marL="0" rtl="0" algn="l">
              <a:spcBef>
                <a:spcPts val="0"/>
              </a:spcBef>
              <a:spcAft>
                <a:spcPts val="0"/>
              </a:spcAft>
              <a:buClr>
                <a:schemeClr val="dk1"/>
              </a:buClr>
              <a:buSzPts val="1100"/>
              <a:buFont typeface="Arial"/>
              <a:buNone/>
            </a:pPr>
            <a:r>
              <a:t/>
            </a:r>
            <a:endParaRPr sz="1500">
              <a:solidFill>
                <a:srgbClr val="3A4F60"/>
              </a:solidFill>
              <a:latin typeface="Poppins Medium"/>
              <a:ea typeface="Poppins Medium"/>
              <a:cs typeface="Poppins Medium"/>
              <a:sym typeface="Poppins Medium"/>
            </a:endParaRPr>
          </a:p>
          <a:p>
            <a:pPr indent="0" lvl="0" marL="0" rtl="0" algn="l">
              <a:spcBef>
                <a:spcPts val="0"/>
              </a:spcBef>
              <a:spcAft>
                <a:spcPts val="0"/>
              </a:spcAft>
              <a:buClr>
                <a:schemeClr val="dk1"/>
              </a:buClr>
              <a:buSzPts val="1100"/>
              <a:buFont typeface="Arial"/>
              <a:buNone/>
            </a:pPr>
            <a:r>
              <a:t/>
            </a:r>
            <a:endParaRPr sz="1600">
              <a:solidFill>
                <a:srgbClr val="3A4F60"/>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600">
              <a:solidFill>
                <a:srgbClr val="3A4F60"/>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600">
              <a:solidFill>
                <a:srgbClr val="3A4F60"/>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600">
              <a:solidFill>
                <a:srgbClr val="3A4F60"/>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600">
              <a:solidFill>
                <a:srgbClr val="3A4F60"/>
              </a:solidFill>
              <a:latin typeface="Poppins"/>
              <a:ea typeface="Poppins"/>
              <a:cs typeface="Poppins"/>
              <a:sym typeface="Poppins"/>
            </a:endParaRPr>
          </a:p>
        </p:txBody>
      </p:sp>
      <p:sp>
        <p:nvSpPr>
          <p:cNvPr id="324" name="Google Shape;324;p58"/>
          <p:cNvSpPr txBox="1"/>
          <p:nvPr/>
        </p:nvSpPr>
        <p:spPr>
          <a:xfrm>
            <a:off x="6177213" y="1108528"/>
            <a:ext cx="2636700" cy="292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600">
                <a:solidFill>
                  <a:srgbClr val="3A4F60"/>
                </a:solidFill>
                <a:latin typeface="Poppins"/>
                <a:ea typeface="Poppins"/>
                <a:cs typeface="Poppins"/>
                <a:sym typeface="Poppins"/>
              </a:rPr>
              <a:t>LGBTQ+ or Parent</a:t>
            </a:r>
            <a:endParaRPr b="1" sz="1600">
              <a:solidFill>
                <a:srgbClr val="3A4F60"/>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600">
              <a:solidFill>
                <a:srgbClr val="3A4F60"/>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500">
              <a:solidFill>
                <a:srgbClr val="3A4F60"/>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1500">
                <a:solidFill>
                  <a:srgbClr val="3A4F60"/>
                </a:solidFill>
                <a:latin typeface="Poppins Medium"/>
                <a:ea typeface="Poppins Medium"/>
                <a:cs typeface="Poppins Medium"/>
                <a:sym typeface="Poppins Medium"/>
              </a:rPr>
              <a:t>11% identify as LGBTQ+ or are a parent of a child who identifies as LGBTQ+</a:t>
            </a:r>
            <a:endParaRPr sz="1500">
              <a:solidFill>
                <a:srgbClr val="3A4F60"/>
              </a:solidFill>
              <a:latin typeface="Poppins Medium"/>
              <a:ea typeface="Poppins Medium"/>
              <a:cs typeface="Poppins Medium"/>
              <a:sym typeface="Poppins Medium"/>
            </a:endParaRPr>
          </a:p>
          <a:p>
            <a:pPr indent="0" lvl="0" marL="0" rtl="0" algn="l">
              <a:spcBef>
                <a:spcPts val="0"/>
              </a:spcBef>
              <a:spcAft>
                <a:spcPts val="0"/>
              </a:spcAft>
              <a:buClr>
                <a:schemeClr val="dk1"/>
              </a:buClr>
              <a:buSzPts val="1100"/>
              <a:buFont typeface="Arial"/>
              <a:buNone/>
            </a:pPr>
            <a:r>
              <a:t/>
            </a:r>
            <a:endParaRPr sz="1500">
              <a:solidFill>
                <a:srgbClr val="3A4F60"/>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600">
              <a:solidFill>
                <a:srgbClr val="3A4F60"/>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600">
              <a:solidFill>
                <a:srgbClr val="3A4F60"/>
              </a:solidFill>
              <a:latin typeface="Poppins"/>
              <a:ea typeface="Poppins"/>
              <a:cs typeface="Poppins"/>
              <a:sym typeface="Poppins"/>
            </a:endParaRPr>
          </a:p>
        </p:txBody>
      </p:sp>
      <p:cxnSp>
        <p:nvCxnSpPr>
          <p:cNvPr id="325" name="Google Shape;325;p58"/>
          <p:cNvCxnSpPr/>
          <p:nvPr/>
        </p:nvCxnSpPr>
        <p:spPr>
          <a:xfrm>
            <a:off x="387863" y="1574844"/>
            <a:ext cx="1918500" cy="0"/>
          </a:xfrm>
          <a:prstGeom prst="straightConnector1">
            <a:avLst/>
          </a:prstGeom>
          <a:noFill/>
          <a:ln cap="flat" cmpd="sng" w="28575">
            <a:solidFill>
              <a:srgbClr val="3A4F60"/>
            </a:solidFill>
            <a:prstDash val="solid"/>
            <a:round/>
            <a:headEnd len="med" w="med" type="none"/>
            <a:tailEnd len="med" w="med" type="none"/>
          </a:ln>
        </p:spPr>
      </p:cxnSp>
      <p:sp>
        <p:nvSpPr>
          <p:cNvPr id="326" name="Google Shape;326;p58"/>
          <p:cNvSpPr txBox="1"/>
          <p:nvPr>
            <p:ph type="title"/>
          </p:nvPr>
        </p:nvSpPr>
        <p:spPr>
          <a:xfrm>
            <a:off x="273825" y="274650"/>
            <a:ext cx="8229600" cy="457200"/>
          </a:xfrm>
          <a:prstGeom prst="rect">
            <a:avLst/>
          </a:prstGeom>
        </p:spPr>
        <p:txBody>
          <a:bodyPr anchorCtr="0" anchor="ctr" bIns="22850" lIns="45725" spcFirstLastPara="1" rIns="45725" wrap="square" tIns="22850">
            <a:normAutofit/>
          </a:bodyPr>
          <a:lstStyle/>
          <a:p>
            <a:pPr indent="0" lvl="0" marL="0" rtl="0" algn="ctr">
              <a:spcBef>
                <a:spcPts val="0"/>
              </a:spcBef>
              <a:spcAft>
                <a:spcPts val="0"/>
              </a:spcAft>
              <a:buNone/>
            </a:pPr>
            <a:r>
              <a:rPr b="1" lang="en">
                <a:solidFill>
                  <a:srgbClr val="3A4F60"/>
                </a:solidFill>
                <a:latin typeface="Poppins"/>
                <a:ea typeface="Poppins"/>
                <a:cs typeface="Poppins"/>
                <a:sym typeface="Poppins"/>
              </a:rPr>
              <a:t>Three Core Populations In the Quantitative Survey</a:t>
            </a:r>
            <a:endParaRPr b="1">
              <a:solidFill>
                <a:srgbClr val="3A4F60"/>
              </a:solidFill>
              <a:latin typeface="Poppins"/>
              <a:ea typeface="Poppins"/>
              <a:cs typeface="Poppins"/>
              <a:sym typeface="Poppins"/>
            </a:endParaRPr>
          </a:p>
        </p:txBody>
      </p:sp>
      <p:cxnSp>
        <p:nvCxnSpPr>
          <p:cNvPr id="327" name="Google Shape;327;p58"/>
          <p:cNvCxnSpPr/>
          <p:nvPr/>
        </p:nvCxnSpPr>
        <p:spPr>
          <a:xfrm>
            <a:off x="3164041" y="1547773"/>
            <a:ext cx="2531700" cy="4800"/>
          </a:xfrm>
          <a:prstGeom prst="straightConnector1">
            <a:avLst/>
          </a:prstGeom>
          <a:noFill/>
          <a:ln cap="flat" cmpd="sng" w="28575">
            <a:solidFill>
              <a:srgbClr val="3A4F60"/>
            </a:solidFill>
            <a:prstDash val="solid"/>
            <a:round/>
            <a:headEnd len="med" w="med" type="none"/>
            <a:tailEnd len="med" w="med" type="none"/>
          </a:ln>
        </p:spPr>
      </p:cxnSp>
      <p:cxnSp>
        <p:nvCxnSpPr>
          <p:cNvPr id="328" name="Google Shape;328;p58"/>
          <p:cNvCxnSpPr/>
          <p:nvPr/>
        </p:nvCxnSpPr>
        <p:spPr>
          <a:xfrm>
            <a:off x="6295188" y="1547773"/>
            <a:ext cx="2555400" cy="0"/>
          </a:xfrm>
          <a:prstGeom prst="straightConnector1">
            <a:avLst/>
          </a:prstGeom>
          <a:noFill/>
          <a:ln cap="flat" cmpd="sng" w="28575">
            <a:solidFill>
              <a:srgbClr val="3A4F60"/>
            </a:solidFill>
            <a:prstDash val="solid"/>
            <a:round/>
            <a:headEnd len="med" w="med" type="none"/>
            <a:tailEnd len="med" w="med"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A4F60"/>
        </a:solidFill>
      </p:bgPr>
    </p:bg>
    <p:spTree>
      <p:nvGrpSpPr>
        <p:cNvPr id="332" name="Shape 332"/>
        <p:cNvGrpSpPr/>
        <p:nvPr/>
      </p:nvGrpSpPr>
      <p:grpSpPr>
        <a:xfrm>
          <a:off x="0" y="0"/>
          <a:ext cx="0" cy="0"/>
          <a:chOff x="0" y="0"/>
          <a:chExt cx="0" cy="0"/>
        </a:xfrm>
      </p:grpSpPr>
      <p:sp>
        <p:nvSpPr>
          <p:cNvPr id="333" name="Google Shape;333;p59"/>
          <p:cNvSpPr txBox="1"/>
          <p:nvPr/>
        </p:nvSpPr>
        <p:spPr>
          <a:xfrm>
            <a:off x="3673819" y="275062"/>
            <a:ext cx="2208000" cy="2321100"/>
          </a:xfrm>
          <a:prstGeom prst="rect">
            <a:avLst/>
          </a:prstGeom>
          <a:noFill/>
          <a:ln>
            <a:noFill/>
          </a:ln>
        </p:spPr>
        <p:txBody>
          <a:bodyPr anchorCtr="0" anchor="t" bIns="0" lIns="0" spcFirstLastPara="1" rIns="0" wrap="square" tIns="0">
            <a:spAutoFit/>
          </a:bodyPr>
          <a:lstStyle/>
          <a:p>
            <a:pPr indent="0" lvl="0" marL="0" marR="0" rtl="0" algn="l">
              <a:lnSpc>
                <a:spcPct val="128000"/>
              </a:lnSpc>
              <a:spcBef>
                <a:spcPts val="0"/>
              </a:spcBef>
              <a:spcAft>
                <a:spcPts val="0"/>
              </a:spcAft>
              <a:buNone/>
            </a:pPr>
            <a:r>
              <a:rPr b="1" lang="en" sz="1000">
                <a:solidFill>
                  <a:srgbClr val="DDDDDD"/>
                </a:solidFill>
                <a:latin typeface="Bitter"/>
                <a:ea typeface="Bitter"/>
                <a:cs typeface="Bitter"/>
                <a:sym typeface="Bitter"/>
              </a:rPr>
              <a:t>Gap Between Support for Inclusion and Real Action:</a:t>
            </a:r>
            <a:endParaRPr b="1" sz="1000">
              <a:solidFill>
                <a:srgbClr val="DDDDDD"/>
              </a:solidFill>
              <a:latin typeface="Bitter"/>
              <a:ea typeface="Bitter"/>
              <a:cs typeface="Bitter"/>
              <a:sym typeface="Bitter"/>
            </a:endParaRPr>
          </a:p>
          <a:p>
            <a:pPr indent="0" lvl="0" marL="0" marR="0" rtl="0" algn="l">
              <a:lnSpc>
                <a:spcPct val="128000"/>
              </a:lnSpc>
              <a:spcBef>
                <a:spcPts val="0"/>
              </a:spcBef>
              <a:spcAft>
                <a:spcPts val="0"/>
              </a:spcAft>
              <a:buNone/>
            </a:pPr>
            <a:r>
              <a:rPr lang="en" sz="1000">
                <a:solidFill>
                  <a:srgbClr val="DDDDDD"/>
                </a:solidFill>
                <a:latin typeface="Bitter"/>
                <a:ea typeface="Bitter"/>
                <a:cs typeface="Bitter"/>
                <a:sym typeface="Bitter"/>
              </a:rPr>
              <a:t>While many in Montgomery County say they value LGBTQ+ inclusion, there is a clear disconnect between this expressed support and actual follow-through. True inclusive practices remain unfinished business, with many LGBTQ+ residents still facing barriers to safety, resources, and community belonging</a:t>
            </a:r>
            <a:endParaRPr sz="1000">
              <a:solidFill>
                <a:srgbClr val="DDDDDD"/>
              </a:solidFill>
              <a:latin typeface="Bitter"/>
              <a:ea typeface="Bitter"/>
              <a:cs typeface="Bitter"/>
              <a:sym typeface="Bitter"/>
            </a:endParaRPr>
          </a:p>
        </p:txBody>
      </p:sp>
      <p:cxnSp>
        <p:nvCxnSpPr>
          <p:cNvPr id="334" name="Google Shape;334;p59"/>
          <p:cNvCxnSpPr/>
          <p:nvPr/>
        </p:nvCxnSpPr>
        <p:spPr>
          <a:xfrm rot="-5400000">
            <a:off x="3243400" y="633320"/>
            <a:ext cx="468900" cy="0"/>
          </a:xfrm>
          <a:prstGeom prst="straightConnector1">
            <a:avLst/>
          </a:prstGeom>
          <a:noFill/>
          <a:ln cap="flat" cmpd="sng" w="28575">
            <a:solidFill>
              <a:srgbClr val="FFDE59"/>
            </a:solidFill>
            <a:prstDash val="solid"/>
            <a:round/>
            <a:headEnd len="sm" w="sm" type="none"/>
            <a:tailEnd len="sm" w="sm" type="none"/>
          </a:ln>
        </p:spPr>
      </p:cxnSp>
      <p:sp>
        <p:nvSpPr>
          <p:cNvPr id="335" name="Google Shape;335;p59"/>
          <p:cNvSpPr txBox="1"/>
          <p:nvPr/>
        </p:nvSpPr>
        <p:spPr>
          <a:xfrm>
            <a:off x="514350" y="545826"/>
            <a:ext cx="2396100" cy="912600"/>
          </a:xfrm>
          <a:prstGeom prst="rect">
            <a:avLst/>
          </a:prstGeom>
          <a:noFill/>
          <a:ln>
            <a:noFill/>
          </a:ln>
        </p:spPr>
        <p:txBody>
          <a:bodyPr anchorCtr="0" anchor="t" bIns="0" lIns="0" spcFirstLastPara="1" rIns="0" wrap="square" tIns="0">
            <a:spAutoFit/>
          </a:bodyPr>
          <a:lstStyle/>
          <a:p>
            <a:pPr indent="0" lvl="0" marL="0" marR="0" rtl="0" algn="l">
              <a:lnSpc>
                <a:spcPct val="128000"/>
              </a:lnSpc>
              <a:spcBef>
                <a:spcPts val="0"/>
              </a:spcBef>
              <a:spcAft>
                <a:spcPts val="0"/>
              </a:spcAft>
              <a:buNone/>
            </a:pPr>
            <a:r>
              <a:rPr b="1" i="0" lang="en" sz="2600" u="none" cap="none" strike="noStrike">
                <a:solidFill>
                  <a:srgbClr val="FFFFFF"/>
                </a:solidFill>
                <a:latin typeface="Poppins"/>
                <a:ea typeface="Poppins"/>
                <a:cs typeface="Poppins"/>
                <a:sym typeface="Poppins"/>
              </a:rPr>
              <a:t>KEY FINDINGS</a:t>
            </a:r>
            <a:endParaRPr b="1" i="0" sz="2600" u="none" cap="none" strike="noStrike">
              <a:solidFill>
                <a:srgbClr val="FFFFFF"/>
              </a:solidFill>
              <a:latin typeface="Poppins"/>
              <a:ea typeface="Poppins"/>
              <a:cs typeface="Poppins"/>
              <a:sym typeface="Poppins"/>
            </a:endParaRPr>
          </a:p>
          <a:p>
            <a:pPr indent="0" lvl="0" marL="0" marR="0" rtl="0" algn="l">
              <a:lnSpc>
                <a:spcPct val="128000"/>
              </a:lnSpc>
              <a:spcBef>
                <a:spcPts val="0"/>
              </a:spcBef>
              <a:spcAft>
                <a:spcPts val="0"/>
              </a:spcAft>
              <a:buNone/>
            </a:pPr>
            <a:r>
              <a:t/>
            </a:r>
            <a:endParaRPr b="1" sz="2600">
              <a:solidFill>
                <a:srgbClr val="FFFFFF"/>
              </a:solidFill>
              <a:latin typeface="Poppins"/>
              <a:ea typeface="Poppins"/>
              <a:cs typeface="Poppins"/>
              <a:sym typeface="Poppins"/>
            </a:endParaRPr>
          </a:p>
        </p:txBody>
      </p:sp>
      <p:sp>
        <p:nvSpPr>
          <p:cNvPr id="336" name="Google Shape;336;p59"/>
          <p:cNvSpPr txBox="1"/>
          <p:nvPr/>
        </p:nvSpPr>
        <p:spPr>
          <a:xfrm>
            <a:off x="2929631" y="391575"/>
            <a:ext cx="387300" cy="400200"/>
          </a:xfrm>
          <a:prstGeom prst="rect">
            <a:avLst/>
          </a:prstGeom>
          <a:noFill/>
          <a:ln>
            <a:noFill/>
          </a:ln>
        </p:spPr>
        <p:txBody>
          <a:bodyPr anchorCtr="0" anchor="t" bIns="0" lIns="0" spcFirstLastPara="1" rIns="0" wrap="square" tIns="0">
            <a:spAutoFit/>
          </a:bodyPr>
          <a:lstStyle/>
          <a:p>
            <a:pPr indent="0" lvl="0" marL="0" marR="0" rtl="0" algn="r">
              <a:lnSpc>
                <a:spcPct val="140000"/>
              </a:lnSpc>
              <a:spcBef>
                <a:spcPts val="0"/>
              </a:spcBef>
              <a:spcAft>
                <a:spcPts val="0"/>
              </a:spcAft>
              <a:buNone/>
            </a:pPr>
            <a:r>
              <a:rPr b="0" i="0" lang="en" sz="2600" u="none" cap="none" strike="noStrike">
                <a:solidFill>
                  <a:srgbClr val="FFFFFF"/>
                </a:solidFill>
                <a:latin typeface="Poppins"/>
                <a:ea typeface="Poppins"/>
                <a:cs typeface="Poppins"/>
                <a:sym typeface="Poppins"/>
              </a:rPr>
              <a:t>01</a:t>
            </a:r>
            <a:endParaRPr sz="700"/>
          </a:p>
        </p:txBody>
      </p:sp>
      <p:sp>
        <p:nvSpPr>
          <p:cNvPr id="337" name="Google Shape;337;p59"/>
          <p:cNvSpPr txBox="1"/>
          <p:nvPr/>
        </p:nvSpPr>
        <p:spPr>
          <a:xfrm>
            <a:off x="3651699" y="656062"/>
            <a:ext cx="2208000" cy="184800"/>
          </a:xfrm>
          <a:prstGeom prst="rect">
            <a:avLst/>
          </a:prstGeom>
          <a:noFill/>
          <a:ln>
            <a:noFill/>
          </a:ln>
        </p:spPr>
        <p:txBody>
          <a:bodyPr anchorCtr="0" anchor="t" bIns="0" lIns="0" spcFirstLastPara="1" rIns="0" wrap="square" tIns="0">
            <a:spAutoFit/>
          </a:bodyPr>
          <a:lstStyle/>
          <a:p>
            <a:pPr indent="0" lvl="0" marL="0" marR="0" rtl="0" algn="l">
              <a:lnSpc>
                <a:spcPct val="128000"/>
              </a:lnSpc>
              <a:spcBef>
                <a:spcPts val="0"/>
              </a:spcBef>
              <a:spcAft>
                <a:spcPts val="0"/>
              </a:spcAft>
              <a:buNone/>
            </a:pPr>
            <a:r>
              <a:t/>
            </a:r>
            <a:endParaRPr sz="1200">
              <a:solidFill>
                <a:srgbClr val="DDDDDD"/>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A4F60"/>
        </a:solidFill>
      </p:bgPr>
    </p:bg>
    <p:spTree>
      <p:nvGrpSpPr>
        <p:cNvPr id="341" name="Shape 341"/>
        <p:cNvGrpSpPr/>
        <p:nvPr/>
      </p:nvGrpSpPr>
      <p:grpSpPr>
        <a:xfrm>
          <a:off x="0" y="0"/>
          <a:ext cx="0" cy="0"/>
          <a:chOff x="0" y="0"/>
          <a:chExt cx="0" cy="0"/>
        </a:xfrm>
      </p:grpSpPr>
      <p:sp>
        <p:nvSpPr>
          <p:cNvPr id="342" name="Google Shape;342;p60"/>
          <p:cNvSpPr txBox="1"/>
          <p:nvPr/>
        </p:nvSpPr>
        <p:spPr>
          <a:xfrm>
            <a:off x="3673819" y="275062"/>
            <a:ext cx="2208000" cy="2321100"/>
          </a:xfrm>
          <a:prstGeom prst="rect">
            <a:avLst/>
          </a:prstGeom>
          <a:noFill/>
          <a:ln>
            <a:noFill/>
          </a:ln>
        </p:spPr>
        <p:txBody>
          <a:bodyPr anchorCtr="0" anchor="t" bIns="0" lIns="0" spcFirstLastPara="1" rIns="0" wrap="square" tIns="0">
            <a:spAutoFit/>
          </a:bodyPr>
          <a:lstStyle/>
          <a:p>
            <a:pPr indent="0" lvl="0" marL="0" marR="0" rtl="0" algn="l">
              <a:lnSpc>
                <a:spcPct val="128000"/>
              </a:lnSpc>
              <a:spcBef>
                <a:spcPts val="0"/>
              </a:spcBef>
              <a:spcAft>
                <a:spcPts val="0"/>
              </a:spcAft>
              <a:buNone/>
            </a:pPr>
            <a:r>
              <a:rPr b="1" lang="en" sz="1000">
                <a:solidFill>
                  <a:srgbClr val="DDDDDD"/>
                </a:solidFill>
                <a:latin typeface="Bitter"/>
                <a:ea typeface="Bitter"/>
                <a:cs typeface="Bitter"/>
                <a:sym typeface="Bitter"/>
              </a:rPr>
              <a:t>Gap Between Support for Inclusion and Real Action:</a:t>
            </a:r>
            <a:endParaRPr b="1" sz="1000">
              <a:solidFill>
                <a:srgbClr val="DDDDDD"/>
              </a:solidFill>
              <a:latin typeface="Bitter"/>
              <a:ea typeface="Bitter"/>
              <a:cs typeface="Bitter"/>
              <a:sym typeface="Bitter"/>
            </a:endParaRPr>
          </a:p>
          <a:p>
            <a:pPr indent="0" lvl="0" marL="0" marR="0" rtl="0" algn="l">
              <a:lnSpc>
                <a:spcPct val="128000"/>
              </a:lnSpc>
              <a:spcBef>
                <a:spcPts val="0"/>
              </a:spcBef>
              <a:spcAft>
                <a:spcPts val="0"/>
              </a:spcAft>
              <a:buNone/>
            </a:pPr>
            <a:r>
              <a:rPr lang="en" sz="1000">
                <a:solidFill>
                  <a:srgbClr val="DDDDDD"/>
                </a:solidFill>
                <a:latin typeface="Bitter"/>
                <a:ea typeface="Bitter"/>
                <a:cs typeface="Bitter"/>
                <a:sym typeface="Bitter"/>
              </a:rPr>
              <a:t>While many in Montgomery County say they value LGBTQ+ inclusion, there is a clear disconnect between this expressed support and actual follow-through. True inclusive practices remain unfinished business, with many LGBTQ+ residents still facing barriers to safety, resources, and community belonging</a:t>
            </a:r>
            <a:endParaRPr sz="1000">
              <a:solidFill>
                <a:srgbClr val="DDDDDD"/>
              </a:solidFill>
              <a:latin typeface="Bitter"/>
              <a:ea typeface="Bitter"/>
              <a:cs typeface="Bitter"/>
              <a:sym typeface="Bitter"/>
            </a:endParaRPr>
          </a:p>
        </p:txBody>
      </p:sp>
      <p:cxnSp>
        <p:nvCxnSpPr>
          <p:cNvPr id="343" name="Google Shape;343;p60"/>
          <p:cNvCxnSpPr/>
          <p:nvPr/>
        </p:nvCxnSpPr>
        <p:spPr>
          <a:xfrm rot="-5400000">
            <a:off x="3243400" y="633320"/>
            <a:ext cx="468900" cy="0"/>
          </a:xfrm>
          <a:prstGeom prst="straightConnector1">
            <a:avLst/>
          </a:prstGeom>
          <a:noFill/>
          <a:ln cap="flat" cmpd="sng" w="28575">
            <a:solidFill>
              <a:srgbClr val="FFDE59"/>
            </a:solidFill>
            <a:prstDash val="solid"/>
            <a:round/>
            <a:headEnd len="sm" w="sm" type="none"/>
            <a:tailEnd len="sm" w="sm" type="none"/>
          </a:ln>
        </p:spPr>
      </p:cxnSp>
      <p:cxnSp>
        <p:nvCxnSpPr>
          <p:cNvPr id="344" name="Google Shape;344;p60"/>
          <p:cNvCxnSpPr/>
          <p:nvPr/>
        </p:nvCxnSpPr>
        <p:spPr>
          <a:xfrm rot="-5400000">
            <a:off x="6410722" y="623574"/>
            <a:ext cx="468900" cy="0"/>
          </a:xfrm>
          <a:prstGeom prst="straightConnector1">
            <a:avLst/>
          </a:prstGeom>
          <a:noFill/>
          <a:ln cap="flat" cmpd="sng" w="28575">
            <a:solidFill>
              <a:srgbClr val="FFDE59"/>
            </a:solidFill>
            <a:prstDash val="solid"/>
            <a:round/>
            <a:headEnd len="sm" w="sm" type="none"/>
            <a:tailEnd len="sm" w="sm" type="none"/>
          </a:ln>
        </p:spPr>
      </p:cxnSp>
      <p:sp>
        <p:nvSpPr>
          <p:cNvPr id="345" name="Google Shape;345;p60"/>
          <p:cNvSpPr txBox="1"/>
          <p:nvPr/>
        </p:nvSpPr>
        <p:spPr>
          <a:xfrm>
            <a:off x="514350" y="545826"/>
            <a:ext cx="2396100" cy="912600"/>
          </a:xfrm>
          <a:prstGeom prst="rect">
            <a:avLst/>
          </a:prstGeom>
          <a:noFill/>
          <a:ln>
            <a:noFill/>
          </a:ln>
        </p:spPr>
        <p:txBody>
          <a:bodyPr anchorCtr="0" anchor="t" bIns="0" lIns="0" spcFirstLastPara="1" rIns="0" wrap="square" tIns="0">
            <a:spAutoFit/>
          </a:bodyPr>
          <a:lstStyle/>
          <a:p>
            <a:pPr indent="0" lvl="0" marL="0" marR="0" rtl="0" algn="l">
              <a:lnSpc>
                <a:spcPct val="128000"/>
              </a:lnSpc>
              <a:spcBef>
                <a:spcPts val="0"/>
              </a:spcBef>
              <a:spcAft>
                <a:spcPts val="0"/>
              </a:spcAft>
              <a:buNone/>
            </a:pPr>
            <a:r>
              <a:rPr b="1" i="0" lang="en" sz="2600" u="none" cap="none" strike="noStrike">
                <a:solidFill>
                  <a:srgbClr val="FFFFFF"/>
                </a:solidFill>
                <a:latin typeface="Poppins"/>
                <a:ea typeface="Poppins"/>
                <a:cs typeface="Poppins"/>
                <a:sym typeface="Poppins"/>
              </a:rPr>
              <a:t>KEY FINDINGS</a:t>
            </a:r>
            <a:endParaRPr b="1" i="0" sz="2600" u="none" cap="none" strike="noStrike">
              <a:solidFill>
                <a:srgbClr val="FFFFFF"/>
              </a:solidFill>
              <a:latin typeface="Poppins"/>
              <a:ea typeface="Poppins"/>
              <a:cs typeface="Poppins"/>
              <a:sym typeface="Poppins"/>
            </a:endParaRPr>
          </a:p>
          <a:p>
            <a:pPr indent="0" lvl="0" marL="0" marR="0" rtl="0" algn="l">
              <a:lnSpc>
                <a:spcPct val="128000"/>
              </a:lnSpc>
              <a:spcBef>
                <a:spcPts val="0"/>
              </a:spcBef>
              <a:spcAft>
                <a:spcPts val="0"/>
              </a:spcAft>
              <a:buNone/>
            </a:pPr>
            <a:r>
              <a:t/>
            </a:r>
            <a:endParaRPr b="1" sz="2600">
              <a:solidFill>
                <a:srgbClr val="FFFFFF"/>
              </a:solidFill>
              <a:latin typeface="Poppins"/>
              <a:ea typeface="Poppins"/>
              <a:cs typeface="Poppins"/>
              <a:sym typeface="Poppins"/>
            </a:endParaRPr>
          </a:p>
        </p:txBody>
      </p:sp>
      <p:sp>
        <p:nvSpPr>
          <p:cNvPr id="346" name="Google Shape;346;p60"/>
          <p:cNvSpPr txBox="1"/>
          <p:nvPr/>
        </p:nvSpPr>
        <p:spPr>
          <a:xfrm>
            <a:off x="2929631" y="391575"/>
            <a:ext cx="387300" cy="400200"/>
          </a:xfrm>
          <a:prstGeom prst="rect">
            <a:avLst/>
          </a:prstGeom>
          <a:noFill/>
          <a:ln>
            <a:noFill/>
          </a:ln>
        </p:spPr>
        <p:txBody>
          <a:bodyPr anchorCtr="0" anchor="t" bIns="0" lIns="0" spcFirstLastPara="1" rIns="0" wrap="square" tIns="0">
            <a:spAutoFit/>
          </a:bodyPr>
          <a:lstStyle/>
          <a:p>
            <a:pPr indent="0" lvl="0" marL="0" marR="0" rtl="0" algn="r">
              <a:lnSpc>
                <a:spcPct val="140000"/>
              </a:lnSpc>
              <a:spcBef>
                <a:spcPts val="0"/>
              </a:spcBef>
              <a:spcAft>
                <a:spcPts val="0"/>
              </a:spcAft>
              <a:buNone/>
            </a:pPr>
            <a:r>
              <a:rPr b="0" i="0" lang="en" sz="2600" u="none" cap="none" strike="noStrike">
                <a:solidFill>
                  <a:srgbClr val="FFFFFF"/>
                </a:solidFill>
                <a:latin typeface="Poppins"/>
                <a:ea typeface="Poppins"/>
                <a:cs typeface="Poppins"/>
                <a:sym typeface="Poppins"/>
              </a:rPr>
              <a:t>01</a:t>
            </a:r>
            <a:endParaRPr sz="700"/>
          </a:p>
        </p:txBody>
      </p:sp>
      <p:sp>
        <p:nvSpPr>
          <p:cNvPr id="347" name="Google Shape;347;p60"/>
          <p:cNvSpPr txBox="1"/>
          <p:nvPr/>
        </p:nvSpPr>
        <p:spPr>
          <a:xfrm>
            <a:off x="5919429" y="401300"/>
            <a:ext cx="529500" cy="400200"/>
          </a:xfrm>
          <a:prstGeom prst="rect">
            <a:avLst/>
          </a:prstGeom>
          <a:noFill/>
          <a:ln>
            <a:noFill/>
          </a:ln>
        </p:spPr>
        <p:txBody>
          <a:bodyPr anchorCtr="0" anchor="t" bIns="0" lIns="0" spcFirstLastPara="1" rIns="0" wrap="square" tIns="0">
            <a:spAutoFit/>
          </a:bodyPr>
          <a:lstStyle/>
          <a:p>
            <a:pPr indent="0" lvl="0" marL="0" marR="0" rtl="0" algn="r">
              <a:lnSpc>
                <a:spcPct val="140000"/>
              </a:lnSpc>
              <a:spcBef>
                <a:spcPts val="0"/>
              </a:spcBef>
              <a:spcAft>
                <a:spcPts val="0"/>
              </a:spcAft>
              <a:buNone/>
            </a:pPr>
            <a:r>
              <a:rPr b="0" i="0" lang="en" sz="2600" u="none" cap="none" strike="noStrike">
                <a:solidFill>
                  <a:srgbClr val="FFFFFF"/>
                </a:solidFill>
                <a:latin typeface="Poppins"/>
                <a:ea typeface="Poppins"/>
                <a:cs typeface="Poppins"/>
                <a:sym typeface="Poppins"/>
              </a:rPr>
              <a:t>02</a:t>
            </a:r>
            <a:endParaRPr sz="700"/>
          </a:p>
        </p:txBody>
      </p:sp>
      <p:sp>
        <p:nvSpPr>
          <p:cNvPr id="348" name="Google Shape;348;p60"/>
          <p:cNvSpPr txBox="1"/>
          <p:nvPr/>
        </p:nvSpPr>
        <p:spPr>
          <a:xfrm>
            <a:off x="3651699" y="656062"/>
            <a:ext cx="2208000" cy="184800"/>
          </a:xfrm>
          <a:prstGeom prst="rect">
            <a:avLst/>
          </a:prstGeom>
          <a:noFill/>
          <a:ln>
            <a:noFill/>
          </a:ln>
        </p:spPr>
        <p:txBody>
          <a:bodyPr anchorCtr="0" anchor="t" bIns="0" lIns="0" spcFirstLastPara="1" rIns="0" wrap="square" tIns="0">
            <a:spAutoFit/>
          </a:bodyPr>
          <a:lstStyle/>
          <a:p>
            <a:pPr indent="0" lvl="0" marL="0" marR="0" rtl="0" algn="l">
              <a:lnSpc>
                <a:spcPct val="128000"/>
              </a:lnSpc>
              <a:spcBef>
                <a:spcPts val="0"/>
              </a:spcBef>
              <a:spcAft>
                <a:spcPts val="0"/>
              </a:spcAft>
              <a:buNone/>
            </a:pPr>
            <a:r>
              <a:t/>
            </a:r>
            <a:endParaRPr sz="1200">
              <a:solidFill>
                <a:srgbClr val="DDDDDD"/>
              </a:solidFill>
            </a:endParaRPr>
          </a:p>
        </p:txBody>
      </p:sp>
      <p:sp>
        <p:nvSpPr>
          <p:cNvPr id="349" name="Google Shape;349;p60"/>
          <p:cNvSpPr txBox="1"/>
          <p:nvPr/>
        </p:nvSpPr>
        <p:spPr>
          <a:xfrm>
            <a:off x="6771176" y="275050"/>
            <a:ext cx="2306700" cy="2321100"/>
          </a:xfrm>
          <a:prstGeom prst="rect">
            <a:avLst/>
          </a:prstGeom>
          <a:noFill/>
          <a:ln>
            <a:noFill/>
          </a:ln>
        </p:spPr>
        <p:txBody>
          <a:bodyPr anchorCtr="0" anchor="t" bIns="0" lIns="0" spcFirstLastPara="1" rIns="0" wrap="square" tIns="0">
            <a:spAutoFit/>
          </a:bodyPr>
          <a:lstStyle/>
          <a:p>
            <a:pPr indent="0" lvl="0" marL="0" marR="0" rtl="0" algn="l">
              <a:lnSpc>
                <a:spcPct val="128000"/>
              </a:lnSpc>
              <a:spcBef>
                <a:spcPts val="0"/>
              </a:spcBef>
              <a:spcAft>
                <a:spcPts val="0"/>
              </a:spcAft>
              <a:buNone/>
            </a:pPr>
            <a:r>
              <a:rPr b="1" lang="en" sz="1000">
                <a:solidFill>
                  <a:srgbClr val="DDDDDD"/>
                </a:solidFill>
                <a:latin typeface="Bitter"/>
                <a:ea typeface="Bitter"/>
                <a:cs typeface="Bitter"/>
                <a:sym typeface="Bitter"/>
              </a:rPr>
              <a:t>Significant Accessibility Barriers: </a:t>
            </a:r>
            <a:r>
              <a:rPr lang="en" sz="1000">
                <a:solidFill>
                  <a:srgbClr val="DDDDDD"/>
                </a:solidFill>
                <a:latin typeface="Bitter"/>
                <a:ea typeface="Bitter"/>
                <a:cs typeface="Bitter"/>
                <a:sym typeface="Bitter"/>
              </a:rPr>
              <a:t>LGBTQ+ residents struggle to access safe spaces, affordable housing, transportation, protection from discrimination, and mental health support. Youth are particularly vulnerable, with limited confidential, affirming spaces and restrictive school policies making support harder to deliver.</a:t>
            </a:r>
            <a:endParaRPr sz="1000">
              <a:solidFill>
                <a:srgbClr val="DDDDDD"/>
              </a:solidFill>
              <a:latin typeface="Bitter"/>
              <a:ea typeface="Bitter"/>
              <a:cs typeface="Bitter"/>
              <a:sym typeface="Bitter"/>
            </a:endParaRPr>
          </a:p>
          <a:p>
            <a:pPr indent="0" lvl="0" marL="0" marR="0" rtl="0" algn="l">
              <a:lnSpc>
                <a:spcPct val="128000"/>
              </a:lnSpc>
              <a:spcBef>
                <a:spcPts val="0"/>
              </a:spcBef>
              <a:spcAft>
                <a:spcPts val="0"/>
              </a:spcAft>
              <a:buNone/>
            </a:pPr>
            <a:r>
              <a:t/>
            </a:r>
            <a:endParaRPr sz="1000">
              <a:solidFill>
                <a:srgbClr val="DDDDDD"/>
              </a:solidFill>
              <a:latin typeface="Bitter"/>
              <a:ea typeface="Bitter"/>
              <a:cs typeface="Bitter"/>
              <a:sym typeface="Bitter"/>
            </a:endParaRPr>
          </a:p>
          <a:p>
            <a:pPr indent="0" lvl="0" marL="0" marR="0" rtl="0" algn="l">
              <a:lnSpc>
                <a:spcPct val="128000"/>
              </a:lnSpc>
              <a:spcBef>
                <a:spcPts val="0"/>
              </a:spcBef>
              <a:spcAft>
                <a:spcPts val="0"/>
              </a:spcAft>
              <a:buNone/>
            </a:pPr>
            <a:r>
              <a:t/>
            </a:r>
            <a:endParaRPr sz="1000">
              <a:solidFill>
                <a:srgbClr val="DDDDDD"/>
              </a:solidFill>
              <a:latin typeface="Bitter"/>
              <a:ea typeface="Bitter"/>
              <a:cs typeface="Bitter"/>
              <a:sym typeface="Bitte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A4F60"/>
        </a:solidFill>
      </p:bgPr>
    </p:bg>
    <p:spTree>
      <p:nvGrpSpPr>
        <p:cNvPr id="353" name="Shape 353"/>
        <p:cNvGrpSpPr/>
        <p:nvPr/>
      </p:nvGrpSpPr>
      <p:grpSpPr>
        <a:xfrm>
          <a:off x="0" y="0"/>
          <a:ext cx="0" cy="0"/>
          <a:chOff x="0" y="0"/>
          <a:chExt cx="0" cy="0"/>
        </a:xfrm>
      </p:grpSpPr>
      <p:sp>
        <p:nvSpPr>
          <p:cNvPr id="354" name="Google Shape;354;p61"/>
          <p:cNvSpPr txBox="1"/>
          <p:nvPr/>
        </p:nvSpPr>
        <p:spPr>
          <a:xfrm>
            <a:off x="3673819" y="275062"/>
            <a:ext cx="2208000" cy="2321100"/>
          </a:xfrm>
          <a:prstGeom prst="rect">
            <a:avLst/>
          </a:prstGeom>
          <a:noFill/>
          <a:ln>
            <a:noFill/>
          </a:ln>
        </p:spPr>
        <p:txBody>
          <a:bodyPr anchorCtr="0" anchor="t" bIns="0" lIns="0" spcFirstLastPara="1" rIns="0" wrap="square" tIns="0">
            <a:spAutoFit/>
          </a:bodyPr>
          <a:lstStyle/>
          <a:p>
            <a:pPr indent="0" lvl="0" marL="0" marR="0" rtl="0" algn="l">
              <a:lnSpc>
                <a:spcPct val="128000"/>
              </a:lnSpc>
              <a:spcBef>
                <a:spcPts val="0"/>
              </a:spcBef>
              <a:spcAft>
                <a:spcPts val="0"/>
              </a:spcAft>
              <a:buNone/>
            </a:pPr>
            <a:r>
              <a:rPr b="1" lang="en" sz="1000">
                <a:solidFill>
                  <a:srgbClr val="DDDDDD"/>
                </a:solidFill>
                <a:latin typeface="Bitter"/>
                <a:ea typeface="Bitter"/>
                <a:cs typeface="Bitter"/>
                <a:sym typeface="Bitter"/>
              </a:rPr>
              <a:t>Gap Between Support for Inclusion and Real Action:</a:t>
            </a:r>
            <a:endParaRPr b="1" sz="1000">
              <a:solidFill>
                <a:srgbClr val="DDDDDD"/>
              </a:solidFill>
              <a:latin typeface="Bitter"/>
              <a:ea typeface="Bitter"/>
              <a:cs typeface="Bitter"/>
              <a:sym typeface="Bitter"/>
            </a:endParaRPr>
          </a:p>
          <a:p>
            <a:pPr indent="0" lvl="0" marL="0" marR="0" rtl="0" algn="l">
              <a:lnSpc>
                <a:spcPct val="128000"/>
              </a:lnSpc>
              <a:spcBef>
                <a:spcPts val="0"/>
              </a:spcBef>
              <a:spcAft>
                <a:spcPts val="0"/>
              </a:spcAft>
              <a:buNone/>
            </a:pPr>
            <a:r>
              <a:rPr lang="en" sz="1000">
                <a:solidFill>
                  <a:srgbClr val="DDDDDD"/>
                </a:solidFill>
                <a:latin typeface="Bitter"/>
                <a:ea typeface="Bitter"/>
                <a:cs typeface="Bitter"/>
                <a:sym typeface="Bitter"/>
              </a:rPr>
              <a:t>While many in Montgomery County say they value LGBTQ+ inclusion, there is a clear disconnect between this expressed support and actual follow-through. True inclusive practices remain unfinished business, with many LGBTQ+ residents still facing barriers to safety, resources, and community belonging</a:t>
            </a:r>
            <a:endParaRPr sz="1000">
              <a:solidFill>
                <a:srgbClr val="DDDDDD"/>
              </a:solidFill>
              <a:latin typeface="Bitter"/>
              <a:ea typeface="Bitter"/>
              <a:cs typeface="Bitter"/>
              <a:sym typeface="Bitter"/>
            </a:endParaRPr>
          </a:p>
        </p:txBody>
      </p:sp>
      <p:cxnSp>
        <p:nvCxnSpPr>
          <p:cNvPr id="355" name="Google Shape;355;p61"/>
          <p:cNvCxnSpPr/>
          <p:nvPr/>
        </p:nvCxnSpPr>
        <p:spPr>
          <a:xfrm rot="-5400000">
            <a:off x="3243400" y="633320"/>
            <a:ext cx="468900" cy="0"/>
          </a:xfrm>
          <a:prstGeom prst="straightConnector1">
            <a:avLst/>
          </a:prstGeom>
          <a:noFill/>
          <a:ln cap="flat" cmpd="sng" w="28575">
            <a:solidFill>
              <a:srgbClr val="FFDE59"/>
            </a:solidFill>
            <a:prstDash val="solid"/>
            <a:round/>
            <a:headEnd len="sm" w="sm" type="none"/>
            <a:tailEnd len="sm" w="sm" type="none"/>
          </a:ln>
        </p:spPr>
      </p:cxnSp>
      <p:cxnSp>
        <p:nvCxnSpPr>
          <p:cNvPr id="356" name="Google Shape;356;p61"/>
          <p:cNvCxnSpPr/>
          <p:nvPr/>
        </p:nvCxnSpPr>
        <p:spPr>
          <a:xfrm rot="-5400000">
            <a:off x="6410722" y="623574"/>
            <a:ext cx="468900" cy="0"/>
          </a:xfrm>
          <a:prstGeom prst="straightConnector1">
            <a:avLst/>
          </a:prstGeom>
          <a:noFill/>
          <a:ln cap="flat" cmpd="sng" w="28575">
            <a:solidFill>
              <a:srgbClr val="FFDE59"/>
            </a:solidFill>
            <a:prstDash val="solid"/>
            <a:round/>
            <a:headEnd len="sm" w="sm" type="none"/>
            <a:tailEnd len="sm" w="sm" type="none"/>
          </a:ln>
        </p:spPr>
      </p:cxnSp>
      <p:cxnSp>
        <p:nvCxnSpPr>
          <p:cNvPr id="357" name="Google Shape;357;p61"/>
          <p:cNvCxnSpPr/>
          <p:nvPr/>
        </p:nvCxnSpPr>
        <p:spPr>
          <a:xfrm rot="-5400000">
            <a:off x="3243400" y="3101400"/>
            <a:ext cx="468900" cy="0"/>
          </a:xfrm>
          <a:prstGeom prst="straightConnector1">
            <a:avLst/>
          </a:prstGeom>
          <a:noFill/>
          <a:ln cap="flat" cmpd="sng" w="28575">
            <a:solidFill>
              <a:srgbClr val="FFDE59"/>
            </a:solidFill>
            <a:prstDash val="solid"/>
            <a:round/>
            <a:headEnd len="sm" w="sm" type="none"/>
            <a:tailEnd len="sm" w="sm" type="none"/>
          </a:ln>
        </p:spPr>
      </p:cxnSp>
      <p:sp>
        <p:nvSpPr>
          <p:cNvPr id="358" name="Google Shape;358;p61"/>
          <p:cNvSpPr txBox="1"/>
          <p:nvPr/>
        </p:nvSpPr>
        <p:spPr>
          <a:xfrm>
            <a:off x="514350" y="545826"/>
            <a:ext cx="2396100" cy="912600"/>
          </a:xfrm>
          <a:prstGeom prst="rect">
            <a:avLst/>
          </a:prstGeom>
          <a:noFill/>
          <a:ln>
            <a:noFill/>
          </a:ln>
        </p:spPr>
        <p:txBody>
          <a:bodyPr anchorCtr="0" anchor="t" bIns="0" lIns="0" spcFirstLastPara="1" rIns="0" wrap="square" tIns="0">
            <a:spAutoFit/>
          </a:bodyPr>
          <a:lstStyle/>
          <a:p>
            <a:pPr indent="0" lvl="0" marL="0" marR="0" rtl="0" algn="l">
              <a:lnSpc>
                <a:spcPct val="128000"/>
              </a:lnSpc>
              <a:spcBef>
                <a:spcPts val="0"/>
              </a:spcBef>
              <a:spcAft>
                <a:spcPts val="0"/>
              </a:spcAft>
              <a:buNone/>
            </a:pPr>
            <a:r>
              <a:rPr b="1" i="0" lang="en" sz="2600" u="none" cap="none" strike="noStrike">
                <a:solidFill>
                  <a:srgbClr val="FFFFFF"/>
                </a:solidFill>
                <a:latin typeface="Poppins"/>
                <a:ea typeface="Poppins"/>
                <a:cs typeface="Poppins"/>
                <a:sym typeface="Poppins"/>
              </a:rPr>
              <a:t>KEY FINDINGS</a:t>
            </a:r>
            <a:endParaRPr b="1" i="0" sz="2600" u="none" cap="none" strike="noStrike">
              <a:solidFill>
                <a:srgbClr val="FFFFFF"/>
              </a:solidFill>
              <a:latin typeface="Poppins"/>
              <a:ea typeface="Poppins"/>
              <a:cs typeface="Poppins"/>
              <a:sym typeface="Poppins"/>
            </a:endParaRPr>
          </a:p>
          <a:p>
            <a:pPr indent="0" lvl="0" marL="0" marR="0" rtl="0" algn="l">
              <a:lnSpc>
                <a:spcPct val="128000"/>
              </a:lnSpc>
              <a:spcBef>
                <a:spcPts val="0"/>
              </a:spcBef>
              <a:spcAft>
                <a:spcPts val="0"/>
              </a:spcAft>
              <a:buNone/>
            </a:pPr>
            <a:r>
              <a:t/>
            </a:r>
            <a:endParaRPr b="1" sz="2600">
              <a:solidFill>
                <a:srgbClr val="FFFFFF"/>
              </a:solidFill>
              <a:latin typeface="Poppins"/>
              <a:ea typeface="Poppins"/>
              <a:cs typeface="Poppins"/>
              <a:sym typeface="Poppins"/>
            </a:endParaRPr>
          </a:p>
        </p:txBody>
      </p:sp>
      <p:sp>
        <p:nvSpPr>
          <p:cNvPr id="359" name="Google Shape;359;p61"/>
          <p:cNvSpPr txBox="1"/>
          <p:nvPr/>
        </p:nvSpPr>
        <p:spPr>
          <a:xfrm>
            <a:off x="2929631" y="391575"/>
            <a:ext cx="387300" cy="400200"/>
          </a:xfrm>
          <a:prstGeom prst="rect">
            <a:avLst/>
          </a:prstGeom>
          <a:noFill/>
          <a:ln>
            <a:noFill/>
          </a:ln>
        </p:spPr>
        <p:txBody>
          <a:bodyPr anchorCtr="0" anchor="t" bIns="0" lIns="0" spcFirstLastPara="1" rIns="0" wrap="square" tIns="0">
            <a:spAutoFit/>
          </a:bodyPr>
          <a:lstStyle/>
          <a:p>
            <a:pPr indent="0" lvl="0" marL="0" marR="0" rtl="0" algn="r">
              <a:lnSpc>
                <a:spcPct val="140000"/>
              </a:lnSpc>
              <a:spcBef>
                <a:spcPts val="0"/>
              </a:spcBef>
              <a:spcAft>
                <a:spcPts val="0"/>
              </a:spcAft>
              <a:buNone/>
            </a:pPr>
            <a:r>
              <a:rPr b="0" i="0" lang="en" sz="2600" u="none" cap="none" strike="noStrike">
                <a:solidFill>
                  <a:srgbClr val="FFFFFF"/>
                </a:solidFill>
                <a:latin typeface="Poppins"/>
                <a:ea typeface="Poppins"/>
                <a:cs typeface="Poppins"/>
                <a:sym typeface="Poppins"/>
              </a:rPr>
              <a:t>01</a:t>
            </a:r>
            <a:endParaRPr sz="700"/>
          </a:p>
        </p:txBody>
      </p:sp>
      <p:sp>
        <p:nvSpPr>
          <p:cNvPr id="360" name="Google Shape;360;p61"/>
          <p:cNvSpPr txBox="1"/>
          <p:nvPr/>
        </p:nvSpPr>
        <p:spPr>
          <a:xfrm>
            <a:off x="2849125" y="2869394"/>
            <a:ext cx="528900" cy="400200"/>
          </a:xfrm>
          <a:prstGeom prst="rect">
            <a:avLst/>
          </a:prstGeom>
          <a:noFill/>
          <a:ln>
            <a:noFill/>
          </a:ln>
        </p:spPr>
        <p:txBody>
          <a:bodyPr anchorCtr="0" anchor="t" bIns="0" lIns="0" spcFirstLastPara="1" rIns="0" wrap="square" tIns="0">
            <a:spAutoFit/>
          </a:bodyPr>
          <a:lstStyle/>
          <a:p>
            <a:pPr indent="0" lvl="0" marL="0" marR="0" rtl="0" algn="r">
              <a:lnSpc>
                <a:spcPct val="140000"/>
              </a:lnSpc>
              <a:spcBef>
                <a:spcPts val="0"/>
              </a:spcBef>
              <a:spcAft>
                <a:spcPts val="0"/>
              </a:spcAft>
              <a:buNone/>
            </a:pPr>
            <a:r>
              <a:rPr b="0" i="0" lang="en" sz="2600" u="none" cap="none" strike="noStrike">
                <a:solidFill>
                  <a:srgbClr val="FFFFFF"/>
                </a:solidFill>
                <a:latin typeface="Poppins"/>
                <a:ea typeface="Poppins"/>
                <a:cs typeface="Poppins"/>
                <a:sym typeface="Poppins"/>
              </a:rPr>
              <a:t>03</a:t>
            </a:r>
            <a:endParaRPr sz="700"/>
          </a:p>
        </p:txBody>
      </p:sp>
      <p:sp>
        <p:nvSpPr>
          <p:cNvPr id="361" name="Google Shape;361;p61"/>
          <p:cNvSpPr txBox="1"/>
          <p:nvPr/>
        </p:nvSpPr>
        <p:spPr>
          <a:xfrm>
            <a:off x="5919429" y="401300"/>
            <a:ext cx="529500" cy="400200"/>
          </a:xfrm>
          <a:prstGeom prst="rect">
            <a:avLst/>
          </a:prstGeom>
          <a:noFill/>
          <a:ln>
            <a:noFill/>
          </a:ln>
        </p:spPr>
        <p:txBody>
          <a:bodyPr anchorCtr="0" anchor="t" bIns="0" lIns="0" spcFirstLastPara="1" rIns="0" wrap="square" tIns="0">
            <a:spAutoFit/>
          </a:bodyPr>
          <a:lstStyle/>
          <a:p>
            <a:pPr indent="0" lvl="0" marL="0" marR="0" rtl="0" algn="r">
              <a:lnSpc>
                <a:spcPct val="140000"/>
              </a:lnSpc>
              <a:spcBef>
                <a:spcPts val="0"/>
              </a:spcBef>
              <a:spcAft>
                <a:spcPts val="0"/>
              </a:spcAft>
              <a:buNone/>
            </a:pPr>
            <a:r>
              <a:rPr b="0" i="0" lang="en" sz="2600" u="none" cap="none" strike="noStrike">
                <a:solidFill>
                  <a:srgbClr val="FFFFFF"/>
                </a:solidFill>
                <a:latin typeface="Poppins"/>
                <a:ea typeface="Poppins"/>
                <a:cs typeface="Poppins"/>
                <a:sym typeface="Poppins"/>
              </a:rPr>
              <a:t>02</a:t>
            </a:r>
            <a:endParaRPr sz="700"/>
          </a:p>
        </p:txBody>
      </p:sp>
      <p:sp>
        <p:nvSpPr>
          <p:cNvPr id="362" name="Google Shape;362;p61"/>
          <p:cNvSpPr txBox="1"/>
          <p:nvPr>
            <p:ph idx="12" type="sldNum"/>
          </p:nvPr>
        </p:nvSpPr>
        <p:spPr>
          <a:xfrm>
            <a:off x="3276600" y="3330575"/>
            <a:ext cx="1066800" cy="182700"/>
          </a:xfrm>
          <a:prstGeom prst="rect">
            <a:avLst/>
          </a:prstGeom>
        </p:spPr>
        <p:txBody>
          <a:bodyPr anchorCtr="0" anchor="ctr" bIns="22850" lIns="45725" spcFirstLastPara="1" rIns="45725" wrap="square" tIns="22850">
            <a:noAutofit/>
          </a:bodyPr>
          <a:lstStyle/>
          <a:p>
            <a:pPr indent="0" lvl="0" marL="0" rtl="0" algn="r">
              <a:spcBef>
                <a:spcPts val="0"/>
              </a:spcBef>
              <a:spcAft>
                <a:spcPts val="0"/>
              </a:spcAft>
              <a:buNone/>
            </a:pPr>
            <a:fld id="{00000000-1234-1234-1234-123412341234}" type="slidenum">
              <a:rPr lang="en"/>
              <a:t>‹#›</a:t>
            </a:fld>
            <a:endParaRPr/>
          </a:p>
        </p:txBody>
      </p:sp>
      <p:sp>
        <p:nvSpPr>
          <p:cNvPr id="363" name="Google Shape;363;p61"/>
          <p:cNvSpPr txBox="1"/>
          <p:nvPr/>
        </p:nvSpPr>
        <p:spPr>
          <a:xfrm>
            <a:off x="3651699" y="656062"/>
            <a:ext cx="2208000" cy="184800"/>
          </a:xfrm>
          <a:prstGeom prst="rect">
            <a:avLst/>
          </a:prstGeom>
          <a:noFill/>
          <a:ln>
            <a:noFill/>
          </a:ln>
        </p:spPr>
        <p:txBody>
          <a:bodyPr anchorCtr="0" anchor="t" bIns="0" lIns="0" spcFirstLastPara="1" rIns="0" wrap="square" tIns="0">
            <a:spAutoFit/>
          </a:bodyPr>
          <a:lstStyle/>
          <a:p>
            <a:pPr indent="0" lvl="0" marL="0" marR="0" rtl="0" algn="l">
              <a:lnSpc>
                <a:spcPct val="128000"/>
              </a:lnSpc>
              <a:spcBef>
                <a:spcPts val="0"/>
              </a:spcBef>
              <a:spcAft>
                <a:spcPts val="0"/>
              </a:spcAft>
              <a:buNone/>
            </a:pPr>
            <a:r>
              <a:t/>
            </a:r>
            <a:endParaRPr sz="1200">
              <a:solidFill>
                <a:srgbClr val="DDDDDD"/>
              </a:solidFill>
            </a:endParaRPr>
          </a:p>
        </p:txBody>
      </p:sp>
      <p:sp>
        <p:nvSpPr>
          <p:cNvPr id="364" name="Google Shape;364;p61"/>
          <p:cNvSpPr txBox="1"/>
          <p:nvPr/>
        </p:nvSpPr>
        <p:spPr>
          <a:xfrm>
            <a:off x="3663801" y="2590350"/>
            <a:ext cx="2306700" cy="2518200"/>
          </a:xfrm>
          <a:prstGeom prst="rect">
            <a:avLst/>
          </a:prstGeom>
          <a:noFill/>
          <a:ln>
            <a:noFill/>
          </a:ln>
        </p:spPr>
        <p:txBody>
          <a:bodyPr anchorCtr="0" anchor="t" bIns="0" lIns="0" spcFirstLastPara="1" rIns="0" wrap="square" tIns="0">
            <a:spAutoFit/>
          </a:bodyPr>
          <a:lstStyle/>
          <a:p>
            <a:pPr indent="0" lvl="0" marL="0" marR="0" rtl="0" algn="l">
              <a:lnSpc>
                <a:spcPct val="128000"/>
              </a:lnSpc>
              <a:spcBef>
                <a:spcPts val="0"/>
              </a:spcBef>
              <a:spcAft>
                <a:spcPts val="0"/>
              </a:spcAft>
              <a:buNone/>
            </a:pPr>
            <a:r>
              <a:t/>
            </a:r>
            <a:endParaRPr sz="1000">
              <a:solidFill>
                <a:srgbClr val="DDDDDD"/>
              </a:solidFill>
              <a:latin typeface="Bitter"/>
              <a:ea typeface="Bitter"/>
              <a:cs typeface="Bitter"/>
              <a:sym typeface="Bitter"/>
            </a:endParaRPr>
          </a:p>
          <a:p>
            <a:pPr indent="0" lvl="0" marL="0" marR="0" rtl="0" algn="l">
              <a:lnSpc>
                <a:spcPct val="128000"/>
              </a:lnSpc>
              <a:spcBef>
                <a:spcPts val="0"/>
              </a:spcBef>
              <a:spcAft>
                <a:spcPts val="0"/>
              </a:spcAft>
              <a:buNone/>
            </a:pPr>
            <a:r>
              <a:rPr b="1" lang="en" sz="1000">
                <a:solidFill>
                  <a:srgbClr val="DDDDDD"/>
                </a:solidFill>
                <a:latin typeface="Bitter"/>
                <a:ea typeface="Bitter"/>
                <a:cs typeface="Bitter"/>
                <a:sym typeface="Bitter"/>
              </a:rPr>
              <a:t>Shared Priorities Create Opportunity for Coalition: </a:t>
            </a:r>
            <a:r>
              <a:rPr lang="en" sz="1000">
                <a:solidFill>
                  <a:srgbClr val="DDDDDD"/>
                </a:solidFill>
                <a:latin typeface="Bitter"/>
                <a:ea typeface="Bitter"/>
                <a:cs typeface="Bitter"/>
                <a:sym typeface="Bitter"/>
              </a:rPr>
              <a:t>Building: LGBTQ+ community needs overlap strongly with broader voter priorities like infrastructure, growth management, economic development, homelessness services, crime reduction, and youth amenities. This alignment offers a clear chance to build unified, cross-cutting solutions that benefit everyone.</a:t>
            </a:r>
            <a:endParaRPr sz="1000">
              <a:solidFill>
                <a:srgbClr val="DDDDDD"/>
              </a:solidFill>
              <a:latin typeface="Bitter"/>
              <a:ea typeface="Bitter"/>
              <a:cs typeface="Bitter"/>
              <a:sym typeface="Bitter"/>
            </a:endParaRPr>
          </a:p>
          <a:p>
            <a:pPr indent="0" lvl="0" marL="0" marR="0" rtl="0" algn="l">
              <a:lnSpc>
                <a:spcPct val="128000"/>
              </a:lnSpc>
              <a:spcBef>
                <a:spcPts val="0"/>
              </a:spcBef>
              <a:spcAft>
                <a:spcPts val="0"/>
              </a:spcAft>
              <a:buNone/>
            </a:pPr>
            <a:r>
              <a:t/>
            </a:r>
            <a:endParaRPr sz="1000">
              <a:solidFill>
                <a:srgbClr val="DDDDDD"/>
              </a:solidFill>
              <a:latin typeface="Bitter"/>
              <a:ea typeface="Bitter"/>
              <a:cs typeface="Bitter"/>
              <a:sym typeface="Bitter"/>
            </a:endParaRPr>
          </a:p>
        </p:txBody>
      </p:sp>
      <p:sp>
        <p:nvSpPr>
          <p:cNvPr id="365" name="Google Shape;365;p61"/>
          <p:cNvSpPr txBox="1"/>
          <p:nvPr/>
        </p:nvSpPr>
        <p:spPr>
          <a:xfrm>
            <a:off x="6771176" y="275050"/>
            <a:ext cx="2306700" cy="2321100"/>
          </a:xfrm>
          <a:prstGeom prst="rect">
            <a:avLst/>
          </a:prstGeom>
          <a:noFill/>
          <a:ln>
            <a:noFill/>
          </a:ln>
        </p:spPr>
        <p:txBody>
          <a:bodyPr anchorCtr="0" anchor="t" bIns="0" lIns="0" spcFirstLastPara="1" rIns="0" wrap="square" tIns="0">
            <a:spAutoFit/>
          </a:bodyPr>
          <a:lstStyle/>
          <a:p>
            <a:pPr indent="0" lvl="0" marL="0" marR="0" rtl="0" algn="l">
              <a:lnSpc>
                <a:spcPct val="128000"/>
              </a:lnSpc>
              <a:spcBef>
                <a:spcPts val="0"/>
              </a:spcBef>
              <a:spcAft>
                <a:spcPts val="0"/>
              </a:spcAft>
              <a:buNone/>
            </a:pPr>
            <a:r>
              <a:rPr b="1" lang="en" sz="1000">
                <a:solidFill>
                  <a:srgbClr val="DDDDDD"/>
                </a:solidFill>
                <a:latin typeface="Bitter"/>
                <a:ea typeface="Bitter"/>
                <a:cs typeface="Bitter"/>
                <a:sym typeface="Bitter"/>
              </a:rPr>
              <a:t>Significant Accessibility Barriers: </a:t>
            </a:r>
            <a:r>
              <a:rPr lang="en" sz="1000">
                <a:solidFill>
                  <a:srgbClr val="DDDDDD"/>
                </a:solidFill>
                <a:latin typeface="Bitter"/>
                <a:ea typeface="Bitter"/>
                <a:cs typeface="Bitter"/>
                <a:sym typeface="Bitter"/>
              </a:rPr>
              <a:t>LGBTQ+ residents struggle to access safe spaces, affordable housing, transportation, protection from discrimination, and mental health support. Youth are particularly vulnerable, with limited confidential, affirming spaces and restrictive school policies making support harder to deliver.</a:t>
            </a:r>
            <a:endParaRPr sz="1000">
              <a:solidFill>
                <a:srgbClr val="DDDDDD"/>
              </a:solidFill>
              <a:latin typeface="Bitter"/>
              <a:ea typeface="Bitter"/>
              <a:cs typeface="Bitter"/>
              <a:sym typeface="Bitter"/>
            </a:endParaRPr>
          </a:p>
          <a:p>
            <a:pPr indent="0" lvl="0" marL="0" marR="0" rtl="0" algn="l">
              <a:lnSpc>
                <a:spcPct val="128000"/>
              </a:lnSpc>
              <a:spcBef>
                <a:spcPts val="0"/>
              </a:spcBef>
              <a:spcAft>
                <a:spcPts val="0"/>
              </a:spcAft>
              <a:buNone/>
            </a:pPr>
            <a:r>
              <a:t/>
            </a:r>
            <a:endParaRPr sz="1000">
              <a:solidFill>
                <a:srgbClr val="DDDDDD"/>
              </a:solidFill>
              <a:latin typeface="Bitter"/>
              <a:ea typeface="Bitter"/>
              <a:cs typeface="Bitter"/>
              <a:sym typeface="Bitter"/>
            </a:endParaRPr>
          </a:p>
          <a:p>
            <a:pPr indent="0" lvl="0" marL="0" marR="0" rtl="0" algn="l">
              <a:lnSpc>
                <a:spcPct val="128000"/>
              </a:lnSpc>
              <a:spcBef>
                <a:spcPts val="0"/>
              </a:spcBef>
              <a:spcAft>
                <a:spcPts val="0"/>
              </a:spcAft>
              <a:buNone/>
            </a:pPr>
            <a:r>
              <a:t/>
            </a:r>
            <a:endParaRPr sz="1000">
              <a:solidFill>
                <a:srgbClr val="DDDDDD"/>
              </a:solidFill>
              <a:latin typeface="Bitter"/>
              <a:ea typeface="Bitter"/>
              <a:cs typeface="Bitter"/>
              <a:sym typeface="Bitte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A4F60"/>
        </a:solidFill>
      </p:bgPr>
    </p:bg>
    <p:spTree>
      <p:nvGrpSpPr>
        <p:cNvPr id="369" name="Shape 369"/>
        <p:cNvGrpSpPr/>
        <p:nvPr/>
      </p:nvGrpSpPr>
      <p:grpSpPr>
        <a:xfrm>
          <a:off x="0" y="0"/>
          <a:ext cx="0" cy="0"/>
          <a:chOff x="0" y="0"/>
          <a:chExt cx="0" cy="0"/>
        </a:xfrm>
      </p:grpSpPr>
      <p:sp>
        <p:nvSpPr>
          <p:cNvPr id="370" name="Google Shape;370;p62"/>
          <p:cNvSpPr txBox="1"/>
          <p:nvPr/>
        </p:nvSpPr>
        <p:spPr>
          <a:xfrm>
            <a:off x="6814668" y="2742750"/>
            <a:ext cx="2219700" cy="3021900"/>
          </a:xfrm>
          <a:prstGeom prst="rect">
            <a:avLst/>
          </a:prstGeom>
          <a:noFill/>
          <a:ln>
            <a:noFill/>
          </a:ln>
        </p:spPr>
        <p:txBody>
          <a:bodyPr anchorCtr="0" anchor="t" bIns="0" lIns="0" spcFirstLastPara="1" rIns="0" wrap="square" tIns="0">
            <a:spAutoFit/>
          </a:bodyPr>
          <a:lstStyle/>
          <a:p>
            <a:pPr indent="0" lvl="0" marL="0" rtl="0" algn="l">
              <a:lnSpc>
                <a:spcPct val="128000"/>
              </a:lnSpc>
              <a:spcBef>
                <a:spcPts val="0"/>
              </a:spcBef>
              <a:spcAft>
                <a:spcPts val="0"/>
              </a:spcAft>
              <a:buClr>
                <a:schemeClr val="dk1"/>
              </a:buClr>
              <a:buFont typeface="Arial"/>
              <a:buNone/>
            </a:pPr>
            <a:r>
              <a:rPr b="1" lang="en" sz="1000">
                <a:solidFill>
                  <a:srgbClr val="DDDDDD"/>
                </a:solidFill>
                <a:latin typeface="Bitter"/>
                <a:ea typeface="Bitter"/>
                <a:cs typeface="Bitter"/>
                <a:sym typeface="Bitter"/>
              </a:rPr>
              <a:t>Consumer and Community Behavior Is Influenced by Inclusion: </a:t>
            </a:r>
            <a:r>
              <a:rPr lang="en" sz="1000">
                <a:solidFill>
                  <a:srgbClr val="DDDDDD"/>
                </a:solidFill>
                <a:latin typeface="Bitter"/>
                <a:ea typeface="Bitter"/>
                <a:cs typeface="Bitter"/>
                <a:sym typeface="Bitter"/>
              </a:rPr>
              <a:t>Residents are motivated to support businesses and organizations that demonstrate real, visible LGBTQ+ inclusion (like signage or welcoming policies). However, many feel limited by the lack of supportive options in Montgomery County. Authentic inclusion can impact purchasing choices and strengthen community ties.</a:t>
            </a:r>
            <a:endParaRPr sz="1000">
              <a:solidFill>
                <a:srgbClr val="DDDDDD"/>
              </a:solidFill>
              <a:latin typeface="Bitter"/>
              <a:ea typeface="Bitter"/>
              <a:cs typeface="Bitter"/>
              <a:sym typeface="Bitter"/>
            </a:endParaRPr>
          </a:p>
          <a:p>
            <a:pPr indent="0" lvl="0" marL="0" rtl="0" algn="l">
              <a:lnSpc>
                <a:spcPct val="128000"/>
              </a:lnSpc>
              <a:spcBef>
                <a:spcPts val="0"/>
              </a:spcBef>
              <a:spcAft>
                <a:spcPts val="0"/>
              </a:spcAft>
              <a:buClr>
                <a:schemeClr val="dk1"/>
              </a:buClr>
              <a:buFont typeface="Arial"/>
              <a:buNone/>
            </a:pPr>
            <a:r>
              <a:t/>
            </a:r>
            <a:endParaRPr sz="1200">
              <a:solidFill>
                <a:srgbClr val="DDDDDD"/>
              </a:solidFill>
              <a:latin typeface="Bitter"/>
              <a:ea typeface="Bitter"/>
              <a:cs typeface="Bitter"/>
              <a:sym typeface="Bitter"/>
            </a:endParaRPr>
          </a:p>
          <a:p>
            <a:pPr indent="0" lvl="0" marL="0" rtl="0" algn="l">
              <a:lnSpc>
                <a:spcPct val="128000"/>
              </a:lnSpc>
              <a:spcBef>
                <a:spcPts val="0"/>
              </a:spcBef>
              <a:spcAft>
                <a:spcPts val="0"/>
              </a:spcAft>
              <a:buClr>
                <a:schemeClr val="dk1"/>
              </a:buClr>
              <a:buFont typeface="Arial"/>
              <a:buNone/>
            </a:pPr>
            <a:r>
              <a:t/>
            </a:r>
            <a:endParaRPr sz="1200">
              <a:solidFill>
                <a:srgbClr val="DDDDDD"/>
              </a:solidFill>
              <a:latin typeface="Bitter"/>
              <a:ea typeface="Bitter"/>
              <a:cs typeface="Bitter"/>
              <a:sym typeface="Bitter"/>
            </a:endParaRPr>
          </a:p>
          <a:p>
            <a:pPr indent="0" lvl="0" marL="0" marR="0" rtl="0" algn="l">
              <a:lnSpc>
                <a:spcPct val="128000"/>
              </a:lnSpc>
              <a:spcBef>
                <a:spcPts val="0"/>
              </a:spcBef>
              <a:spcAft>
                <a:spcPts val="0"/>
              </a:spcAft>
              <a:buNone/>
            </a:pPr>
            <a:r>
              <a:t/>
            </a:r>
            <a:endParaRPr sz="1200">
              <a:solidFill>
                <a:srgbClr val="DDDDDD"/>
              </a:solidFill>
              <a:latin typeface="Bitter"/>
              <a:ea typeface="Bitter"/>
              <a:cs typeface="Bitter"/>
              <a:sym typeface="Bitter"/>
            </a:endParaRPr>
          </a:p>
        </p:txBody>
      </p:sp>
      <p:sp>
        <p:nvSpPr>
          <p:cNvPr id="371" name="Google Shape;371;p62"/>
          <p:cNvSpPr txBox="1"/>
          <p:nvPr/>
        </p:nvSpPr>
        <p:spPr>
          <a:xfrm>
            <a:off x="3673819" y="275062"/>
            <a:ext cx="2208000" cy="2321100"/>
          </a:xfrm>
          <a:prstGeom prst="rect">
            <a:avLst/>
          </a:prstGeom>
          <a:noFill/>
          <a:ln>
            <a:noFill/>
          </a:ln>
        </p:spPr>
        <p:txBody>
          <a:bodyPr anchorCtr="0" anchor="t" bIns="0" lIns="0" spcFirstLastPara="1" rIns="0" wrap="square" tIns="0">
            <a:spAutoFit/>
          </a:bodyPr>
          <a:lstStyle/>
          <a:p>
            <a:pPr indent="0" lvl="0" marL="0" marR="0" rtl="0" algn="l">
              <a:lnSpc>
                <a:spcPct val="128000"/>
              </a:lnSpc>
              <a:spcBef>
                <a:spcPts val="0"/>
              </a:spcBef>
              <a:spcAft>
                <a:spcPts val="0"/>
              </a:spcAft>
              <a:buNone/>
            </a:pPr>
            <a:r>
              <a:rPr b="1" lang="en" sz="1000">
                <a:solidFill>
                  <a:srgbClr val="DDDDDD"/>
                </a:solidFill>
                <a:latin typeface="Bitter"/>
                <a:ea typeface="Bitter"/>
                <a:cs typeface="Bitter"/>
                <a:sym typeface="Bitter"/>
              </a:rPr>
              <a:t>Gap Between Support for Inclusion and Real Action:</a:t>
            </a:r>
            <a:endParaRPr b="1" sz="1000">
              <a:solidFill>
                <a:srgbClr val="DDDDDD"/>
              </a:solidFill>
              <a:latin typeface="Bitter"/>
              <a:ea typeface="Bitter"/>
              <a:cs typeface="Bitter"/>
              <a:sym typeface="Bitter"/>
            </a:endParaRPr>
          </a:p>
          <a:p>
            <a:pPr indent="0" lvl="0" marL="0" marR="0" rtl="0" algn="l">
              <a:lnSpc>
                <a:spcPct val="128000"/>
              </a:lnSpc>
              <a:spcBef>
                <a:spcPts val="0"/>
              </a:spcBef>
              <a:spcAft>
                <a:spcPts val="0"/>
              </a:spcAft>
              <a:buNone/>
            </a:pPr>
            <a:r>
              <a:rPr lang="en" sz="1000">
                <a:solidFill>
                  <a:srgbClr val="DDDDDD"/>
                </a:solidFill>
                <a:latin typeface="Bitter"/>
                <a:ea typeface="Bitter"/>
                <a:cs typeface="Bitter"/>
                <a:sym typeface="Bitter"/>
              </a:rPr>
              <a:t>While many in Montgomery County say they value LGBTQ+ inclusion, there is a clear disconnect between this expressed support and actual follow-through. True inclusive practices remain unfinished business, with many LGBTQ+ residents still facing barriers to safety, resources, and community belonging</a:t>
            </a:r>
            <a:endParaRPr sz="1000">
              <a:solidFill>
                <a:srgbClr val="DDDDDD"/>
              </a:solidFill>
              <a:latin typeface="Bitter"/>
              <a:ea typeface="Bitter"/>
              <a:cs typeface="Bitter"/>
              <a:sym typeface="Bitter"/>
            </a:endParaRPr>
          </a:p>
        </p:txBody>
      </p:sp>
      <p:cxnSp>
        <p:nvCxnSpPr>
          <p:cNvPr id="372" name="Google Shape;372;p62"/>
          <p:cNvCxnSpPr/>
          <p:nvPr/>
        </p:nvCxnSpPr>
        <p:spPr>
          <a:xfrm rot="-5400000">
            <a:off x="3243400" y="633320"/>
            <a:ext cx="468900" cy="0"/>
          </a:xfrm>
          <a:prstGeom prst="straightConnector1">
            <a:avLst/>
          </a:prstGeom>
          <a:noFill/>
          <a:ln cap="flat" cmpd="sng" w="28575">
            <a:solidFill>
              <a:srgbClr val="FFDE59"/>
            </a:solidFill>
            <a:prstDash val="solid"/>
            <a:round/>
            <a:headEnd len="sm" w="sm" type="none"/>
            <a:tailEnd len="sm" w="sm" type="none"/>
          </a:ln>
        </p:spPr>
      </p:cxnSp>
      <p:cxnSp>
        <p:nvCxnSpPr>
          <p:cNvPr id="373" name="Google Shape;373;p62"/>
          <p:cNvCxnSpPr/>
          <p:nvPr/>
        </p:nvCxnSpPr>
        <p:spPr>
          <a:xfrm rot="-5400000">
            <a:off x="6410722" y="623574"/>
            <a:ext cx="468900" cy="0"/>
          </a:xfrm>
          <a:prstGeom prst="straightConnector1">
            <a:avLst/>
          </a:prstGeom>
          <a:noFill/>
          <a:ln cap="flat" cmpd="sng" w="28575">
            <a:solidFill>
              <a:srgbClr val="FFDE59"/>
            </a:solidFill>
            <a:prstDash val="solid"/>
            <a:round/>
            <a:headEnd len="sm" w="sm" type="none"/>
            <a:tailEnd len="sm" w="sm" type="none"/>
          </a:ln>
        </p:spPr>
      </p:cxnSp>
      <p:cxnSp>
        <p:nvCxnSpPr>
          <p:cNvPr id="374" name="Google Shape;374;p62"/>
          <p:cNvCxnSpPr/>
          <p:nvPr/>
        </p:nvCxnSpPr>
        <p:spPr>
          <a:xfrm rot="-5400000">
            <a:off x="6410722" y="3091684"/>
            <a:ext cx="468900" cy="0"/>
          </a:xfrm>
          <a:prstGeom prst="straightConnector1">
            <a:avLst/>
          </a:prstGeom>
          <a:noFill/>
          <a:ln cap="flat" cmpd="sng" w="28575">
            <a:solidFill>
              <a:srgbClr val="FFDE59"/>
            </a:solidFill>
            <a:prstDash val="solid"/>
            <a:round/>
            <a:headEnd len="sm" w="sm" type="none"/>
            <a:tailEnd len="sm" w="sm" type="none"/>
          </a:ln>
        </p:spPr>
      </p:cxnSp>
      <p:cxnSp>
        <p:nvCxnSpPr>
          <p:cNvPr id="375" name="Google Shape;375;p62"/>
          <p:cNvCxnSpPr/>
          <p:nvPr/>
        </p:nvCxnSpPr>
        <p:spPr>
          <a:xfrm rot="-5400000">
            <a:off x="3243400" y="3101400"/>
            <a:ext cx="468900" cy="0"/>
          </a:xfrm>
          <a:prstGeom prst="straightConnector1">
            <a:avLst/>
          </a:prstGeom>
          <a:noFill/>
          <a:ln cap="flat" cmpd="sng" w="28575">
            <a:solidFill>
              <a:srgbClr val="FFDE59"/>
            </a:solidFill>
            <a:prstDash val="solid"/>
            <a:round/>
            <a:headEnd len="sm" w="sm" type="none"/>
            <a:tailEnd len="sm" w="sm" type="none"/>
          </a:ln>
        </p:spPr>
      </p:cxnSp>
      <p:sp>
        <p:nvSpPr>
          <p:cNvPr id="376" name="Google Shape;376;p62"/>
          <p:cNvSpPr txBox="1"/>
          <p:nvPr/>
        </p:nvSpPr>
        <p:spPr>
          <a:xfrm>
            <a:off x="514350" y="545826"/>
            <a:ext cx="2396100" cy="912600"/>
          </a:xfrm>
          <a:prstGeom prst="rect">
            <a:avLst/>
          </a:prstGeom>
          <a:noFill/>
          <a:ln>
            <a:noFill/>
          </a:ln>
        </p:spPr>
        <p:txBody>
          <a:bodyPr anchorCtr="0" anchor="t" bIns="0" lIns="0" spcFirstLastPara="1" rIns="0" wrap="square" tIns="0">
            <a:spAutoFit/>
          </a:bodyPr>
          <a:lstStyle/>
          <a:p>
            <a:pPr indent="0" lvl="0" marL="0" marR="0" rtl="0" algn="l">
              <a:lnSpc>
                <a:spcPct val="128000"/>
              </a:lnSpc>
              <a:spcBef>
                <a:spcPts val="0"/>
              </a:spcBef>
              <a:spcAft>
                <a:spcPts val="0"/>
              </a:spcAft>
              <a:buNone/>
            </a:pPr>
            <a:r>
              <a:rPr b="1" i="0" lang="en" sz="2600" u="none" cap="none" strike="noStrike">
                <a:solidFill>
                  <a:srgbClr val="FFFFFF"/>
                </a:solidFill>
                <a:latin typeface="Poppins"/>
                <a:ea typeface="Poppins"/>
                <a:cs typeface="Poppins"/>
                <a:sym typeface="Poppins"/>
              </a:rPr>
              <a:t>KEY FINDINGS</a:t>
            </a:r>
            <a:endParaRPr b="1" i="0" sz="2600" u="none" cap="none" strike="noStrike">
              <a:solidFill>
                <a:srgbClr val="FFFFFF"/>
              </a:solidFill>
              <a:latin typeface="Poppins"/>
              <a:ea typeface="Poppins"/>
              <a:cs typeface="Poppins"/>
              <a:sym typeface="Poppins"/>
            </a:endParaRPr>
          </a:p>
          <a:p>
            <a:pPr indent="0" lvl="0" marL="0" marR="0" rtl="0" algn="l">
              <a:lnSpc>
                <a:spcPct val="128000"/>
              </a:lnSpc>
              <a:spcBef>
                <a:spcPts val="0"/>
              </a:spcBef>
              <a:spcAft>
                <a:spcPts val="0"/>
              </a:spcAft>
              <a:buNone/>
            </a:pPr>
            <a:r>
              <a:t/>
            </a:r>
            <a:endParaRPr b="1" sz="2600">
              <a:solidFill>
                <a:srgbClr val="FFFFFF"/>
              </a:solidFill>
              <a:latin typeface="Poppins"/>
              <a:ea typeface="Poppins"/>
              <a:cs typeface="Poppins"/>
              <a:sym typeface="Poppins"/>
            </a:endParaRPr>
          </a:p>
        </p:txBody>
      </p:sp>
      <p:sp>
        <p:nvSpPr>
          <p:cNvPr id="377" name="Google Shape;377;p62"/>
          <p:cNvSpPr txBox="1"/>
          <p:nvPr/>
        </p:nvSpPr>
        <p:spPr>
          <a:xfrm>
            <a:off x="2929631" y="391575"/>
            <a:ext cx="387300" cy="400200"/>
          </a:xfrm>
          <a:prstGeom prst="rect">
            <a:avLst/>
          </a:prstGeom>
          <a:noFill/>
          <a:ln>
            <a:noFill/>
          </a:ln>
        </p:spPr>
        <p:txBody>
          <a:bodyPr anchorCtr="0" anchor="t" bIns="0" lIns="0" spcFirstLastPara="1" rIns="0" wrap="square" tIns="0">
            <a:spAutoFit/>
          </a:bodyPr>
          <a:lstStyle/>
          <a:p>
            <a:pPr indent="0" lvl="0" marL="0" marR="0" rtl="0" algn="r">
              <a:lnSpc>
                <a:spcPct val="140000"/>
              </a:lnSpc>
              <a:spcBef>
                <a:spcPts val="0"/>
              </a:spcBef>
              <a:spcAft>
                <a:spcPts val="0"/>
              </a:spcAft>
              <a:buNone/>
            </a:pPr>
            <a:r>
              <a:rPr b="0" i="0" lang="en" sz="2600" u="none" cap="none" strike="noStrike">
                <a:solidFill>
                  <a:srgbClr val="FFFFFF"/>
                </a:solidFill>
                <a:latin typeface="Poppins"/>
                <a:ea typeface="Poppins"/>
                <a:cs typeface="Poppins"/>
                <a:sym typeface="Poppins"/>
              </a:rPr>
              <a:t>01</a:t>
            </a:r>
            <a:endParaRPr sz="700"/>
          </a:p>
        </p:txBody>
      </p:sp>
      <p:sp>
        <p:nvSpPr>
          <p:cNvPr id="378" name="Google Shape;378;p62"/>
          <p:cNvSpPr txBox="1"/>
          <p:nvPr/>
        </p:nvSpPr>
        <p:spPr>
          <a:xfrm>
            <a:off x="2849125" y="2869394"/>
            <a:ext cx="528900" cy="400200"/>
          </a:xfrm>
          <a:prstGeom prst="rect">
            <a:avLst/>
          </a:prstGeom>
          <a:noFill/>
          <a:ln>
            <a:noFill/>
          </a:ln>
        </p:spPr>
        <p:txBody>
          <a:bodyPr anchorCtr="0" anchor="t" bIns="0" lIns="0" spcFirstLastPara="1" rIns="0" wrap="square" tIns="0">
            <a:spAutoFit/>
          </a:bodyPr>
          <a:lstStyle/>
          <a:p>
            <a:pPr indent="0" lvl="0" marL="0" marR="0" rtl="0" algn="r">
              <a:lnSpc>
                <a:spcPct val="140000"/>
              </a:lnSpc>
              <a:spcBef>
                <a:spcPts val="0"/>
              </a:spcBef>
              <a:spcAft>
                <a:spcPts val="0"/>
              </a:spcAft>
              <a:buNone/>
            </a:pPr>
            <a:r>
              <a:rPr b="0" i="0" lang="en" sz="2600" u="none" cap="none" strike="noStrike">
                <a:solidFill>
                  <a:srgbClr val="FFFFFF"/>
                </a:solidFill>
                <a:latin typeface="Poppins"/>
                <a:ea typeface="Poppins"/>
                <a:cs typeface="Poppins"/>
                <a:sym typeface="Poppins"/>
              </a:rPr>
              <a:t>03</a:t>
            </a:r>
            <a:endParaRPr sz="700"/>
          </a:p>
        </p:txBody>
      </p:sp>
      <p:sp>
        <p:nvSpPr>
          <p:cNvPr id="379" name="Google Shape;379;p62"/>
          <p:cNvSpPr txBox="1"/>
          <p:nvPr/>
        </p:nvSpPr>
        <p:spPr>
          <a:xfrm>
            <a:off x="5919429" y="2869411"/>
            <a:ext cx="529500" cy="400200"/>
          </a:xfrm>
          <a:prstGeom prst="rect">
            <a:avLst/>
          </a:prstGeom>
          <a:noFill/>
          <a:ln>
            <a:noFill/>
          </a:ln>
        </p:spPr>
        <p:txBody>
          <a:bodyPr anchorCtr="0" anchor="t" bIns="0" lIns="0" spcFirstLastPara="1" rIns="0" wrap="square" tIns="0">
            <a:spAutoFit/>
          </a:bodyPr>
          <a:lstStyle/>
          <a:p>
            <a:pPr indent="0" lvl="0" marL="0" marR="0" rtl="0" algn="r">
              <a:lnSpc>
                <a:spcPct val="140000"/>
              </a:lnSpc>
              <a:spcBef>
                <a:spcPts val="0"/>
              </a:spcBef>
              <a:spcAft>
                <a:spcPts val="0"/>
              </a:spcAft>
              <a:buNone/>
            </a:pPr>
            <a:r>
              <a:rPr b="0" i="0" lang="en" sz="2600" u="none" cap="none" strike="noStrike">
                <a:solidFill>
                  <a:srgbClr val="FFFFFF"/>
                </a:solidFill>
                <a:latin typeface="Poppins"/>
                <a:ea typeface="Poppins"/>
                <a:cs typeface="Poppins"/>
                <a:sym typeface="Poppins"/>
              </a:rPr>
              <a:t>04</a:t>
            </a:r>
            <a:endParaRPr sz="700"/>
          </a:p>
        </p:txBody>
      </p:sp>
      <p:sp>
        <p:nvSpPr>
          <p:cNvPr id="380" name="Google Shape;380;p62"/>
          <p:cNvSpPr txBox="1"/>
          <p:nvPr/>
        </p:nvSpPr>
        <p:spPr>
          <a:xfrm>
            <a:off x="5919429" y="401300"/>
            <a:ext cx="529500" cy="400200"/>
          </a:xfrm>
          <a:prstGeom prst="rect">
            <a:avLst/>
          </a:prstGeom>
          <a:noFill/>
          <a:ln>
            <a:noFill/>
          </a:ln>
        </p:spPr>
        <p:txBody>
          <a:bodyPr anchorCtr="0" anchor="t" bIns="0" lIns="0" spcFirstLastPara="1" rIns="0" wrap="square" tIns="0">
            <a:spAutoFit/>
          </a:bodyPr>
          <a:lstStyle/>
          <a:p>
            <a:pPr indent="0" lvl="0" marL="0" marR="0" rtl="0" algn="r">
              <a:lnSpc>
                <a:spcPct val="140000"/>
              </a:lnSpc>
              <a:spcBef>
                <a:spcPts val="0"/>
              </a:spcBef>
              <a:spcAft>
                <a:spcPts val="0"/>
              </a:spcAft>
              <a:buNone/>
            </a:pPr>
            <a:r>
              <a:rPr b="0" i="0" lang="en" sz="2600" u="none" cap="none" strike="noStrike">
                <a:solidFill>
                  <a:srgbClr val="FFFFFF"/>
                </a:solidFill>
                <a:latin typeface="Poppins"/>
                <a:ea typeface="Poppins"/>
                <a:cs typeface="Poppins"/>
                <a:sym typeface="Poppins"/>
              </a:rPr>
              <a:t>02</a:t>
            </a:r>
            <a:endParaRPr sz="700"/>
          </a:p>
        </p:txBody>
      </p:sp>
      <p:sp>
        <p:nvSpPr>
          <p:cNvPr id="381" name="Google Shape;381;p62"/>
          <p:cNvSpPr txBox="1"/>
          <p:nvPr>
            <p:ph idx="12" type="sldNum"/>
          </p:nvPr>
        </p:nvSpPr>
        <p:spPr>
          <a:xfrm>
            <a:off x="3276600" y="3330575"/>
            <a:ext cx="1066800" cy="182700"/>
          </a:xfrm>
          <a:prstGeom prst="rect">
            <a:avLst/>
          </a:prstGeom>
        </p:spPr>
        <p:txBody>
          <a:bodyPr anchorCtr="0" anchor="ctr" bIns="22850" lIns="45725" spcFirstLastPara="1" rIns="45725" wrap="square" tIns="22850">
            <a:noAutofit/>
          </a:bodyPr>
          <a:lstStyle/>
          <a:p>
            <a:pPr indent="0" lvl="0" marL="0" rtl="0" algn="r">
              <a:spcBef>
                <a:spcPts val="0"/>
              </a:spcBef>
              <a:spcAft>
                <a:spcPts val="0"/>
              </a:spcAft>
              <a:buNone/>
            </a:pPr>
            <a:fld id="{00000000-1234-1234-1234-123412341234}" type="slidenum">
              <a:rPr lang="en"/>
              <a:t>‹#›</a:t>
            </a:fld>
            <a:endParaRPr/>
          </a:p>
        </p:txBody>
      </p:sp>
      <p:sp>
        <p:nvSpPr>
          <p:cNvPr id="382" name="Google Shape;382;p62"/>
          <p:cNvSpPr txBox="1"/>
          <p:nvPr/>
        </p:nvSpPr>
        <p:spPr>
          <a:xfrm>
            <a:off x="3651699" y="656062"/>
            <a:ext cx="2208000" cy="184800"/>
          </a:xfrm>
          <a:prstGeom prst="rect">
            <a:avLst/>
          </a:prstGeom>
          <a:noFill/>
          <a:ln>
            <a:noFill/>
          </a:ln>
        </p:spPr>
        <p:txBody>
          <a:bodyPr anchorCtr="0" anchor="t" bIns="0" lIns="0" spcFirstLastPara="1" rIns="0" wrap="square" tIns="0">
            <a:spAutoFit/>
          </a:bodyPr>
          <a:lstStyle/>
          <a:p>
            <a:pPr indent="0" lvl="0" marL="0" marR="0" rtl="0" algn="l">
              <a:lnSpc>
                <a:spcPct val="128000"/>
              </a:lnSpc>
              <a:spcBef>
                <a:spcPts val="0"/>
              </a:spcBef>
              <a:spcAft>
                <a:spcPts val="0"/>
              </a:spcAft>
              <a:buNone/>
            </a:pPr>
            <a:r>
              <a:t/>
            </a:r>
            <a:endParaRPr sz="1200">
              <a:solidFill>
                <a:srgbClr val="DDDDDD"/>
              </a:solidFill>
            </a:endParaRPr>
          </a:p>
        </p:txBody>
      </p:sp>
      <p:sp>
        <p:nvSpPr>
          <p:cNvPr id="383" name="Google Shape;383;p62"/>
          <p:cNvSpPr txBox="1"/>
          <p:nvPr/>
        </p:nvSpPr>
        <p:spPr>
          <a:xfrm>
            <a:off x="3663801" y="2590350"/>
            <a:ext cx="2306700" cy="2518200"/>
          </a:xfrm>
          <a:prstGeom prst="rect">
            <a:avLst/>
          </a:prstGeom>
          <a:noFill/>
          <a:ln>
            <a:noFill/>
          </a:ln>
        </p:spPr>
        <p:txBody>
          <a:bodyPr anchorCtr="0" anchor="t" bIns="0" lIns="0" spcFirstLastPara="1" rIns="0" wrap="square" tIns="0">
            <a:spAutoFit/>
          </a:bodyPr>
          <a:lstStyle/>
          <a:p>
            <a:pPr indent="0" lvl="0" marL="0" marR="0" rtl="0" algn="l">
              <a:lnSpc>
                <a:spcPct val="128000"/>
              </a:lnSpc>
              <a:spcBef>
                <a:spcPts val="0"/>
              </a:spcBef>
              <a:spcAft>
                <a:spcPts val="0"/>
              </a:spcAft>
              <a:buNone/>
            </a:pPr>
            <a:r>
              <a:t/>
            </a:r>
            <a:endParaRPr sz="1000">
              <a:solidFill>
                <a:srgbClr val="DDDDDD"/>
              </a:solidFill>
              <a:latin typeface="Bitter"/>
              <a:ea typeface="Bitter"/>
              <a:cs typeface="Bitter"/>
              <a:sym typeface="Bitter"/>
            </a:endParaRPr>
          </a:p>
          <a:p>
            <a:pPr indent="0" lvl="0" marL="0" marR="0" rtl="0" algn="l">
              <a:lnSpc>
                <a:spcPct val="128000"/>
              </a:lnSpc>
              <a:spcBef>
                <a:spcPts val="0"/>
              </a:spcBef>
              <a:spcAft>
                <a:spcPts val="0"/>
              </a:spcAft>
              <a:buNone/>
            </a:pPr>
            <a:r>
              <a:rPr b="1" lang="en" sz="1000">
                <a:solidFill>
                  <a:srgbClr val="DDDDDD"/>
                </a:solidFill>
                <a:latin typeface="Bitter"/>
                <a:ea typeface="Bitter"/>
                <a:cs typeface="Bitter"/>
                <a:sym typeface="Bitter"/>
              </a:rPr>
              <a:t>Shared Priorities Create Opportunity for Coalition: </a:t>
            </a:r>
            <a:r>
              <a:rPr lang="en" sz="1000">
                <a:solidFill>
                  <a:srgbClr val="DDDDDD"/>
                </a:solidFill>
                <a:latin typeface="Bitter"/>
                <a:ea typeface="Bitter"/>
                <a:cs typeface="Bitter"/>
                <a:sym typeface="Bitter"/>
              </a:rPr>
              <a:t>Building: LGBTQ+ community needs overlap strongly with broader voter priorities like infrastructure, growth management, economic development, homelessness services, crime reduction, and youth amenities. This alignment offers a clear chance to build unified, cross-cutting solutions that benefit everyone.</a:t>
            </a:r>
            <a:endParaRPr sz="1000">
              <a:solidFill>
                <a:srgbClr val="DDDDDD"/>
              </a:solidFill>
              <a:latin typeface="Bitter"/>
              <a:ea typeface="Bitter"/>
              <a:cs typeface="Bitter"/>
              <a:sym typeface="Bitter"/>
            </a:endParaRPr>
          </a:p>
          <a:p>
            <a:pPr indent="0" lvl="0" marL="0" marR="0" rtl="0" algn="l">
              <a:lnSpc>
                <a:spcPct val="128000"/>
              </a:lnSpc>
              <a:spcBef>
                <a:spcPts val="0"/>
              </a:spcBef>
              <a:spcAft>
                <a:spcPts val="0"/>
              </a:spcAft>
              <a:buNone/>
            </a:pPr>
            <a:r>
              <a:t/>
            </a:r>
            <a:endParaRPr sz="1000">
              <a:solidFill>
                <a:srgbClr val="DDDDDD"/>
              </a:solidFill>
              <a:latin typeface="Bitter"/>
              <a:ea typeface="Bitter"/>
              <a:cs typeface="Bitter"/>
              <a:sym typeface="Bitter"/>
            </a:endParaRPr>
          </a:p>
        </p:txBody>
      </p:sp>
      <p:sp>
        <p:nvSpPr>
          <p:cNvPr id="384" name="Google Shape;384;p62"/>
          <p:cNvSpPr txBox="1"/>
          <p:nvPr/>
        </p:nvSpPr>
        <p:spPr>
          <a:xfrm>
            <a:off x="6771176" y="275050"/>
            <a:ext cx="2306700" cy="2321100"/>
          </a:xfrm>
          <a:prstGeom prst="rect">
            <a:avLst/>
          </a:prstGeom>
          <a:noFill/>
          <a:ln>
            <a:noFill/>
          </a:ln>
        </p:spPr>
        <p:txBody>
          <a:bodyPr anchorCtr="0" anchor="t" bIns="0" lIns="0" spcFirstLastPara="1" rIns="0" wrap="square" tIns="0">
            <a:spAutoFit/>
          </a:bodyPr>
          <a:lstStyle/>
          <a:p>
            <a:pPr indent="0" lvl="0" marL="0" marR="0" rtl="0" algn="l">
              <a:lnSpc>
                <a:spcPct val="128000"/>
              </a:lnSpc>
              <a:spcBef>
                <a:spcPts val="0"/>
              </a:spcBef>
              <a:spcAft>
                <a:spcPts val="0"/>
              </a:spcAft>
              <a:buNone/>
            </a:pPr>
            <a:r>
              <a:rPr b="1" lang="en" sz="1000">
                <a:solidFill>
                  <a:srgbClr val="DDDDDD"/>
                </a:solidFill>
                <a:latin typeface="Bitter"/>
                <a:ea typeface="Bitter"/>
                <a:cs typeface="Bitter"/>
                <a:sym typeface="Bitter"/>
              </a:rPr>
              <a:t>Significant Accessibility Barriers: </a:t>
            </a:r>
            <a:r>
              <a:rPr lang="en" sz="1000">
                <a:solidFill>
                  <a:srgbClr val="DDDDDD"/>
                </a:solidFill>
                <a:latin typeface="Bitter"/>
                <a:ea typeface="Bitter"/>
                <a:cs typeface="Bitter"/>
                <a:sym typeface="Bitter"/>
              </a:rPr>
              <a:t>LGBTQ+ residents struggle to access safe spaces, affordable housing, transportation, protection from discrimination, and mental health support. Youth are particularly vulnerable, with limited confidential, affirming spaces and restrictive school policies making support harder to deliver.</a:t>
            </a:r>
            <a:endParaRPr sz="1000">
              <a:solidFill>
                <a:srgbClr val="DDDDDD"/>
              </a:solidFill>
              <a:latin typeface="Bitter"/>
              <a:ea typeface="Bitter"/>
              <a:cs typeface="Bitter"/>
              <a:sym typeface="Bitter"/>
            </a:endParaRPr>
          </a:p>
          <a:p>
            <a:pPr indent="0" lvl="0" marL="0" marR="0" rtl="0" algn="l">
              <a:lnSpc>
                <a:spcPct val="128000"/>
              </a:lnSpc>
              <a:spcBef>
                <a:spcPts val="0"/>
              </a:spcBef>
              <a:spcAft>
                <a:spcPts val="0"/>
              </a:spcAft>
              <a:buNone/>
            </a:pPr>
            <a:r>
              <a:t/>
            </a:r>
            <a:endParaRPr sz="1000">
              <a:solidFill>
                <a:srgbClr val="DDDDDD"/>
              </a:solidFill>
              <a:latin typeface="Bitter"/>
              <a:ea typeface="Bitter"/>
              <a:cs typeface="Bitter"/>
              <a:sym typeface="Bitter"/>
            </a:endParaRPr>
          </a:p>
          <a:p>
            <a:pPr indent="0" lvl="0" marL="0" marR="0" rtl="0" algn="l">
              <a:lnSpc>
                <a:spcPct val="128000"/>
              </a:lnSpc>
              <a:spcBef>
                <a:spcPts val="0"/>
              </a:spcBef>
              <a:spcAft>
                <a:spcPts val="0"/>
              </a:spcAft>
              <a:buNone/>
            </a:pPr>
            <a:r>
              <a:t/>
            </a:r>
            <a:endParaRPr sz="1000">
              <a:solidFill>
                <a:srgbClr val="DDDDDD"/>
              </a:solidFill>
              <a:latin typeface="Bitter"/>
              <a:ea typeface="Bitter"/>
              <a:cs typeface="Bitter"/>
              <a:sym typeface="Bitte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AE3F2"/>
        </a:solidFill>
      </p:bgPr>
    </p:bg>
    <p:spTree>
      <p:nvGrpSpPr>
        <p:cNvPr id="388" name="Shape 388"/>
        <p:cNvGrpSpPr/>
        <p:nvPr/>
      </p:nvGrpSpPr>
      <p:grpSpPr>
        <a:xfrm>
          <a:off x="0" y="0"/>
          <a:ext cx="0" cy="0"/>
          <a:chOff x="0" y="0"/>
          <a:chExt cx="0" cy="0"/>
        </a:xfrm>
      </p:grpSpPr>
      <p:sp>
        <p:nvSpPr>
          <p:cNvPr id="389" name="Google Shape;389;p63"/>
          <p:cNvSpPr txBox="1"/>
          <p:nvPr/>
        </p:nvSpPr>
        <p:spPr>
          <a:xfrm>
            <a:off x="365625" y="1351145"/>
            <a:ext cx="8235300" cy="2709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 sz="3600">
                <a:solidFill>
                  <a:srgbClr val="3A5060"/>
                </a:solidFill>
                <a:latin typeface="Poppins Black"/>
                <a:ea typeface="Poppins Black"/>
                <a:cs typeface="Poppins Black"/>
                <a:sym typeface="Poppins Black"/>
              </a:rPr>
              <a:t>Motivation</a:t>
            </a:r>
            <a:endParaRPr sz="3600">
              <a:solidFill>
                <a:srgbClr val="3A5060"/>
              </a:solidFill>
              <a:latin typeface="Poppins Black"/>
              <a:ea typeface="Poppins Black"/>
              <a:cs typeface="Poppins Black"/>
              <a:sym typeface="Poppins Black"/>
            </a:endParaRPr>
          </a:p>
          <a:p>
            <a:pPr indent="0" lvl="0" marL="0" marR="0" rtl="0" algn="ctr">
              <a:lnSpc>
                <a:spcPct val="100000"/>
              </a:lnSpc>
              <a:spcBef>
                <a:spcPts val="0"/>
              </a:spcBef>
              <a:spcAft>
                <a:spcPts val="0"/>
              </a:spcAft>
              <a:buNone/>
            </a:pPr>
            <a:r>
              <a:t/>
            </a:r>
            <a:endParaRPr sz="3600">
              <a:solidFill>
                <a:srgbClr val="3A5060"/>
              </a:solidFill>
              <a:latin typeface="Poppins Black"/>
              <a:ea typeface="Poppins Black"/>
              <a:cs typeface="Poppins Black"/>
              <a:sym typeface="Poppins Black"/>
            </a:endParaRPr>
          </a:p>
          <a:p>
            <a:pPr indent="0" lvl="0" marL="0" marR="0" rtl="0" algn="ctr">
              <a:lnSpc>
                <a:spcPct val="100000"/>
              </a:lnSpc>
              <a:spcBef>
                <a:spcPts val="0"/>
              </a:spcBef>
              <a:spcAft>
                <a:spcPts val="0"/>
              </a:spcAft>
              <a:buNone/>
            </a:pPr>
            <a:r>
              <a:rPr lang="en" sz="2600">
                <a:solidFill>
                  <a:srgbClr val="3A5060"/>
                </a:solidFill>
                <a:latin typeface="Poppins"/>
                <a:ea typeface="Poppins"/>
                <a:cs typeface="Poppins"/>
                <a:sym typeface="Poppins"/>
              </a:rPr>
              <a:t>Our interviews and survey reveal a clear message: people in Montgomery County value inclusion—but making it happen remains unfinished business.</a:t>
            </a:r>
            <a:endParaRPr sz="2600">
              <a:solidFill>
                <a:srgbClr val="3A5060"/>
              </a:solidFill>
              <a:latin typeface="Poppins"/>
              <a:ea typeface="Poppins"/>
              <a:cs typeface="Poppins"/>
              <a:sym typeface="Poppins"/>
            </a:endParaRPr>
          </a:p>
        </p:txBody>
      </p:sp>
      <p:pic>
        <p:nvPicPr>
          <p:cNvPr id="390" name="Google Shape;390;p63"/>
          <p:cNvPicPr preferRelativeResize="0"/>
          <p:nvPr/>
        </p:nvPicPr>
        <p:blipFill rotWithShape="1">
          <a:blip r:embed="rId3">
            <a:alphaModFix/>
          </a:blip>
          <a:srcRect b="35669" l="8918" r="10228" t="34293"/>
          <a:stretch/>
        </p:blipFill>
        <p:spPr>
          <a:xfrm>
            <a:off x="264391" y="261950"/>
            <a:ext cx="1686135" cy="6264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pic>
        <p:nvPicPr>
          <p:cNvPr id="395" name="Google Shape;395;p64" title="KMjDR-more-than-half-of-rv-feel-it-is-important-lgbtq-feel-included-nbsp- (4).png"/>
          <p:cNvPicPr preferRelativeResize="0"/>
          <p:nvPr/>
        </p:nvPicPr>
        <p:blipFill>
          <a:blip r:embed="rId3">
            <a:alphaModFix/>
          </a:blip>
          <a:stretch>
            <a:fillRect/>
          </a:stretch>
        </p:blipFill>
        <p:spPr>
          <a:xfrm>
            <a:off x="122953" y="1559500"/>
            <a:ext cx="4723420" cy="2620750"/>
          </a:xfrm>
          <a:prstGeom prst="rect">
            <a:avLst/>
          </a:prstGeom>
          <a:noFill/>
          <a:ln>
            <a:noFill/>
          </a:ln>
        </p:spPr>
      </p:pic>
      <p:sp>
        <p:nvSpPr>
          <p:cNvPr id="396" name="Google Shape;396;p64"/>
          <p:cNvSpPr txBox="1"/>
          <p:nvPr>
            <p:ph type="title"/>
          </p:nvPr>
        </p:nvSpPr>
        <p:spPr>
          <a:xfrm>
            <a:off x="273825" y="274650"/>
            <a:ext cx="8870100" cy="8832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1"/>
              </a:buClr>
              <a:buSzPct val="45833"/>
              <a:buFont typeface="Arial"/>
              <a:buNone/>
            </a:pPr>
            <a:r>
              <a:rPr b="1" lang="en" sz="2400">
                <a:solidFill>
                  <a:srgbClr val="1F497D"/>
                </a:solidFill>
                <a:latin typeface="Poppins"/>
                <a:ea typeface="Poppins"/>
                <a:cs typeface="Poppins"/>
                <a:sym typeface="Poppins"/>
              </a:rPr>
              <a:t>There is a Gap in Prioritization of Inclusion and Realization</a:t>
            </a:r>
            <a:endParaRPr b="1" sz="2400">
              <a:latin typeface="Poppins"/>
              <a:ea typeface="Poppins"/>
              <a:cs typeface="Poppins"/>
              <a:sym typeface="Poppins"/>
            </a:endParaRPr>
          </a:p>
          <a:p>
            <a:pPr indent="0" lvl="0" marL="0" rtl="0" algn="l">
              <a:spcBef>
                <a:spcPts val="0"/>
              </a:spcBef>
              <a:spcAft>
                <a:spcPts val="0"/>
              </a:spcAft>
              <a:buNone/>
            </a:pPr>
            <a:r>
              <a:t/>
            </a:r>
            <a:endParaRPr b="1" sz="2500">
              <a:solidFill>
                <a:srgbClr val="3A4F60"/>
              </a:solidFill>
              <a:latin typeface="Poppins"/>
              <a:ea typeface="Poppins"/>
              <a:cs typeface="Poppins"/>
              <a:sym typeface="Poppins"/>
            </a:endParaRPr>
          </a:p>
        </p:txBody>
      </p:sp>
      <p:sp>
        <p:nvSpPr>
          <p:cNvPr id="397" name="Google Shape;397;p64"/>
          <p:cNvSpPr/>
          <p:nvPr/>
        </p:nvSpPr>
        <p:spPr>
          <a:xfrm>
            <a:off x="4717500" y="3559550"/>
            <a:ext cx="339600" cy="256500"/>
          </a:xfrm>
          <a:prstGeom prst="rightArrow">
            <a:avLst>
              <a:gd fmla="val 50000" name="adj1"/>
              <a:gd fmla="val 50000" name="adj2"/>
            </a:avLst>
          </a:prstGeom>
          <a:solidFill>
            <a:srgbClr val="3A4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8" name="Google Shape;398;p64"/>
          <p:cNvPicPr preferRelativeResize="0"/>
          <p:nvPr/>
        </p:nvPicPr>
        <p:blipFill rotWithShape="1">
          <a:blip r:embed="rId4">
            <a:alphaModFix/>
          </a:blip>
          <a:srcRect b="0" l="0" r="61110" t="0"/>
          <a:stretch/>
        </p:blipFill>
        <p:spPr>
          <a:xfrm>
            <a:off x="122957" y="4581890"/>
            <a:ext cx="455032" cy="514350"/>
          </a:xfrm>
          <a:prstGeom prst="rect">
            <a:avLst/>
          </a:prstGeom>
          <a:noFill/>
          <a:ln>
            <a:noFill/>
          </a:ln>
        </p:spPr>
      </p:pic>
      <p:sp>
        <p:nvSpPr>
          <p:cNvPr id="399" name="Google Shape;399;p64"/>
          <p:cNvSpPr/>
          <p:nvPr/>
        </p:nvSpPr>
        <p:spPr>
          <a:xfrm>
            <a:off x="1998475" y="2760200"/>
            <a:ext cx="2847900" cy="643500"/>
          </a:xfrm>
          <a:prstGeom prst="rect">
            <a:avLst/>
          </a:prstGeom>
          <a:noFill/>
          <a:ln cap="flat" cmpd="sng" w="38100">
            <a:solidFill>
              <a:srgbClr val="F46B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pic>
        <p:nvPicPr>
          <p:cNvPr id="404" name="Google Shape;404;p65" title="dSXKk-but-less-than-half-feel-it-is-inclusive (3).png"/>
          <p:cNvPicPr preferRelativeResize="0"/>
          <p:nvPr/>
        </p:nvPicPr>
        <p:blipFill>
          <a:blip r:embed="rId3">
            <a:alphaModFix/>
          </a:blip>
          <a:stretch>
            <a:fillRect/>
          </a:stretch>
        </p:blipFill>
        <p:spPr>
          <a:xfrm>
            <a:off x="4831800" y="1436025"/>
            <a:ext cx="4219999" cy="2708967"/>
          </a:xfrm>
          <a:prstGeom prst="rect">
            <a:avLst/>
          </a:prstGeom>
          <a:noFill/>
          <a:ln>
            <a:noFill/>
          </a:ln>
        </p:spPr>
      </p:pic>
      <p:pic>
        <p:nvPicPr>
          <p:cNvPr id="405" name="Google Shape;405;p65" title="KMjDR-more-than-half-of-rv-feel-it-is-important-lgbtq-feel-included-nbsp- (4).png"/>
          <p:cNvPicPr preferRelativeResize="0"/>
          <p:nvPr/>
        </p:nvPicPr>
        <p:blipFill>
          <a:blip r:embed="rId4">
            <a:alphaModFix/>
          </a:blip>
          <a:stretch>
            <a:fillRect/>
          </a:stretch>
        </p:blipFill>
        <p:spPr>
          <a:xfrm>
            <a:off x="122953" y="1559500"/>
            <a:ext cx="4723420" cy="2620750"/>
          </a:xfrm>
          <a:prstGeom prst="rect">
            <a:avLst/>
          </a:prstGeom>
          <a:noFill/>
          <a:ln>
            <a:noFill/>
          </a:ln>
        </p:spPr>
      </p:pic>
      <p:sp>
        <p:nvSpPr>
          <p:cNvPr id="406" name="Google Shape;406;p65"/>
          <p:cNvSpPr txBox="1"/>
          <p:nvPr>
            <p:ph type="title"/>
          </p:nvPr>
        </p:nvSpPr>
        <p:spPr>
          <a:xfrm>
            <a:off x="273825" y="274650"/>
            <a:ext cx="8870100" cy="8832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sz="2400">
                <a:solidFill>
                  <a:srgbClr val="1F497D"/>
                </a:solidFill>
                <a:latin typeface="Poppins"/>
                <a:ea typeface="Poppins"/>
                <a:cs typeface="Poppins"/>
                <a:sym typeface="Poppins"/>
              </a:rPr>
              <a:t>There is a Gap in Prioritization of Inclusion and Realization</a:t>
            </a:r>
            <a:endParaRPr b="1" sz="2400">
              <a:latin typeface="Poppins"/>
              <a:ea typeface="Poppins"/>
              <a:cs typeface="Poppins"/>
              <a:sym typeface="Poppins"/>
            </a:endParaRPr>
          </a:p>
          <a:p>
            <a:pPr indent="0" lvl="0" marL="0" rtl="0" algn="l">
              <a:spcBef>
                <a:spcPts val="0"/>
              </a:spcBef>
              <a:spcAft>
                <a:spcPts val="0"/>
              </a:spcAft>
              <a:buNone/>
            </a:pPr>
            <a:r>
              <a:t/>
            </a:r>
            <a:endParaRPr b="1" sz="2500">
              <a:solidFill>
                <a:srgbClr val="3A4F60"/>
              </a:solidFill>
              <a:latin typeface="Poppins"/>
              <a:ea typeface="Poppins"/>
              <a:cs typeface="Poppins"/>
              <a:sym typeface="Poppins"/>
            </a:endParaRPr>
          </a:p>
        </p:txBody>
      </p:sp>
      <p:sp>
        <p:nvSpPr>
          <p:cNvPr id="407" name="Google Shape;407;p65"/>
          <p:cNvSpPr/>
          <p:nvPr/>
        </p:nvSpPr>
        <p:spPr>
          <a:xfrm>
            <a:off x="4717500" y="3559550"/>
            <a:ext cx="339600" cy="256500"/>
          </a:xfrm>
          <a:prstGeom prst="rightArrow">
            <a:avLst>
              <a:gd fmla="val 50000" name="adj1"/>
              <a:gd fmla="val 50000" name="adj2"/>
            </a:avLst>
          </a:prstGeom>
          <a:solidFill>
            <a:srgbClr val="3A4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65"/>
          <p:cNvSpPr/>
          <p:nvPr/>
        </p:nvSpPr>
        <p:spPr>
          <a:xfrm>
            <a:off x="5969000" y="3303050"/>
            <a:ext cx="2650200" cy="256500"/>
          </a:xfrm>
          <a:prstGeom prst="rect">
            <a:avLst/>
          </a:prstGeom>
          <a:noFill/>
          <a:ln cap="flat" cmpd="sng" w="38100">
            <a:solidFill>
              <a:srgbClr val="F46B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9" name="Google Shape;409;p65"/>
          <p:cNvPicPr preferRelativeResize="0"/>
          <p:nvPr/>
        </p:nvPicPr>
        <p:blipFill rotWithShape="1">
          <a:blip r:embed="rId5">
            <a:alphaModFix/>
          </a:blip>
          <a:srcRect b="0" l="0" r="61110" t="0"/>
          <a:stretch/>
        </p:blipFill>
        <p:spPr>
          <a:xfrm>
            <a:off x="122957" y="4581890"/>
            <a:ext cx="455032" cy="514350"/>
          </a:xfrm>
          <a:prstGeom prst="rect">
            <a:avLst/>
          </a:prstGeom>
          <a:noFill/>
          <a:ln>
            <a:noFill/>
          </a:ln>
        </p:spPr>
      </p:pic>
      <p:sp>
        <p:nvSpPr>
          <p:cNvPr id="410" name="Google Shape;410;p65"/>
          <p:cNvSpPr/>
          <p:nvPr/>
        </p:nvSpPr>
        <p:spPr>
          <a:xfrm>
            <a:off x="1998475" y="2760200"/>
            <a:ext cx="2847900" cy="643500"/>
          </a:xfrm>
          <a:prstGeom prst="rect">
            <a:avLst/>
          </a:prstGeom>
          <a:noFill/>
          <a:ln cap="flat" cmpd="sng" w="38100">
            <a:solidFill>
              <a:srgbClr val="F46B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pic>
        <p:nvPicPr>
          <p:cNvPr id="415" name="Google Shape;415;p66" title="dSXKk-but-less-than-half-feel-it-is-inclusive (3).png"/>
          <p:cNvPicPr preferRelativeResize="0"/>
          <p:nvPr/>
        </p:nvPicPr>
        <p:blipFill>
          <a:blip r:embed="rId3">
            <a:alphaModFix/>
          </a:blip>
          <a:stretch>
            <a:fillRect/>
          </a:stretch>
        </p:blipFill>
        <p:spPr>
          <a:xfrm>
            <a:off x="273825" y="1515388"/>
            <a:ext cx="4219999" cy="2708967"/>
          </a:xfrm>
          <a:prstGeom prst="rect">
            <a:avLst/>
          </a:prstGeom>
          <a:noFill/>
          <a:ln>
            <a:noFill/>
          </a:ln>
        </p:spPr>
      </p:pic>
      <p:sp>
        <p:nvSpPr>
          <p:cNvPr id="416" name="Google Shape;416;p66"/>
          <p:cNvSpPr txBox="1"/>
          <p:nvPr>
            <p:ph type="title"/>
          </p:nvPr>
        </p:nvSpPr>
        <p:spPr>
          <a:xfrm>
            <a:off x="273825" y="274650"/>
            <a:ext cx="8870100" cy="88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400">
                <a:solidFill>
                  <a:srgbClr val="1F497D"/>
                </a:solidFill>
                <a:latin typeface="Poppins"/>
                <a:ea typeface="Poppins"/>
                <a:cs typeface="Poppins"/>
                <a:sym typeface="Poppins"/>
              </a:rPr>
              <a:t>Voters Cited Visible Support and </a:t>
            </a:r>
            <a:r>
              <a:rPr b="1" lang="en" sz="2400">
                <a:solidFill>
                  <a:srgbClr val="1F497D"/>
                </a:solidFill>
                <a:latin typeface="Poppins"/>
                <a:ea typeface="Poppins"/>
                <a:cs typeface="Poppins"/>
                <a:sym typeface="Poppins"/>
              </a:rPr>
              <a:t>General</a:t>
            </a:r>
            <a:r>
              <a:rPr b="1" lang="en" sz="2400">
                <a:solidFill>
                  <a:srgbClr val="1F497D"/>
                </a:solidFill>
                <a:latin typeface="Poppins"/>
                <a:ea typeface="Poppins"/>
                <a:cs typeface="Poppins"/>
                <a:sym typeface="Poppins"/>
              </a:rPr>
              <a:t> Kindness as Evidence of Inclusion</a:t>
            </a:r>
            <a:endParaRPr b="1" sz="2500">
              <a:solidFill>
                <a:srgbClr val="3A4F60"/>
              </a:solidFill>
              <a:latin typeface="Poppins"/>
              <a:ea typeface="Poppins"/>
              <a:cs typeface="Poppins"/>
              <a:sym typeface="Poppins"/>
            </a:endParaRPr>
          </a:p>
        </p:txBody>
      </p:sp>
      <p:sp>
        <p:nvSpPr>
          <p:cNvPr id="417" name="Google Shape;417;p66"/>
          <p:cNvSpPr/>
          <p:nvPr/>
        </p:nvSpPr>
        <p:spPr>
          <a:xfrm>
            <a:off x="368300" y="2571750"/>
            <a:ext cx="3352800" cy="412800"/>
          </a:xfrm>
          <a:prstGeom prst="rect">
            <a:avLst/>
          </a:prstGeom>
          <a:noFill/>
          <a:ln cap="flat" cmpd="sng" w="38100">
            <a:solidFill>
              <a:srgbClr val="F46B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8" name="Google Shape;418;p66"/>
          <p:cNvPicPr preferRelativeResize="0"/>
          <p:nvPr/>
        </p:nvPicPr>
        <p:blipFill rotWithShape="1">
          <a:blip r:embed="rId4">
            <a:alphaModFix/>
          </a:blip>
          <a:srcRect b="0" l="0" r="61110" t="0"/>
          <a:stretch/>
        </p:blipFill>
        <p:spPr>
          <a:xfrm>
            <a:off x="122957" y="4581890"/>
            <a:ext cx="455032" cy="514350"/>
          </a:xfrm>
          <a:prstGeom prst="rect">
            <a:avLst/>
          </a:prstGeom>
          <a:noFill/>
          <a:ln>
            <a:noFill/>
          </a:ln>
        </p:spPr>
      </p:pic>
      <p:sp>
        <p:nvSpPr>
          <p:cNvPr id="419" name="Google Shape;419;p66"/>
          <p:cNvSpPr/>
          <p:nvPr/>
        </p:nvSpPr>
        <p:spPr>
          <a:xfrm>
            <a:off x="4232400" y="2649900"/>
            <a:ext cx="339600" cy="256500"/>
          </a:xfrm>
          <a:prstGeom prst="rightArrow">
            <a:avLst>
              <a:gd fmla="val 50000" name="adj1"/>
              <a:gd fmla="val 50000" name="adj2"/>
            </a:avLst>
          </a:prstGeom>
          <a:solidFill>
            <a:srgbClr val="3A4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66"/>
          <p:cNvSpPr txBox="1"/>
          <p:nvPr/>
        </p:nvSpPr>
        <p:spPr>
          <a:xfrm>
            <a:off x="4758800" y="1060450"/>
            <a:ext cx="4220100" cy="374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chemeClr val="dk1"/>
                </a:solidFill>
                <a:latin typeface="Bitter"/>
                <a:ea typeface="Bitter"/>
                <a:cs typeface="Bitter"/>
                <a:sym typeface="Bitter"/>
              </a:rPr>
              <a:t>Visible Support &amp; Representation:</a:t>
            </a:r>
            <a:r>
              <a:rPr lang="en" sz="1100">
                <a:solidFill>
                  <a:schemeClr val="dk1"/>
                </a:solidFill>
                <a:latin typeface="Bitter"/>
                <a:ea typeface="Bitter"/>
                <a:cs typeface="Bitter"/>
                <a:sym typeface="Bitter"/>
              </a:rPr>
              <a:t> Pride flags, inclusive businesses, events, parades, university and library safe spaces </a:t>
            </a:r>
            <a:r>
              <a:rPr i="1" lang="en" sz="1100">
                <a:solidFill>
                  <a:schemeClr val="dk1"/>
                </a:solidFill>
                <a:latin typeface="Bitter"/>
                <a:ea typeface="Bitter"/>
                <a:cs typeface="Bitter"/>
                <a:sym typeface="Bitter"/>
              </a:rPr>
              <a:t>"Austin Peay University is in the center of town, and is inclusive. The public library is also inclusive and feels like a safe space for people."</a:t>
            </a:r>
            <a:r>
              <a:rPr lang="en" sz="1100">
                <a:solidFill>
                  <a:schemeClr val="dk1"/>
                </a:solidFill>
                <a:latin typeface="Bitter"/>
                <a:ea typeface="Bitter"/>
                <a:cs typeface="Bitter"/>
                <a:sym typeface="Bitter"/>
              </a:rPr>
              <a:t> </a:t>
            </a:r>
            <a:endParaRPr sz="1100">
              <a:solidFill>
                <a:schemeClr val="dk1"/>
              </a:solidFill>
              <a:latin typeface="Bitter"/>
              <a:ea typeface="Bitter"/>
              <a:cs typeface="Bitter"/>
              <a:sym typeface="Bitter"/>
            </a:endParaRPr>
          </a:p>
          <a:p>
            <a:pPr indent="0" lvl="0" marL="0" rtl="0" algn="l">
              <a:spcBef>
                <a:spcPts val="0"/>
              </a:spcBef>
              <a:spcAft>
                <a:spcPts val="0"/>
              </a:spcAft>
              <a:buNone/>
            </a:pPr>
            <a:r>
              <a:t/>
            </a:r>
            <a:endParaRPr sz="1100">
              <a:solidFill>
                <a:schemeClr val="dk1"/>
              </a:solidFill>
              <a:latin typeface="Bitter"/>
              <a:ea typeface="Bitter"/>
              <a:cs typeface="Bitter"/>
              <a:sym typeface="Bitter"/>
            </a:endParaRPr>
          </a:p>
          <a:p>
            <a:pPr indent="0" lvl="0" marL="0" rtl="0" algn="l">
              <a:spcBef>
                <a:spcPts val="0"/>
              </a:spcBef>
              <a:spcAft>
                <a:spcPts val="0"/>
              </a:spcAft>
              <a:buNone/>
            </a:pPr>
            <a:r>
              <a:rPr b="1" lang="en" sz="1100">
                <a:solidFill>
                  <a:schemeClr val="dk1"/>
                </a:solidFill>
                <a:latin typeface="Bitter"/>
                <a:ea typeface="Bitter"/>
                <a:cs typeface="Bitter"/>
                <a:sym typeface="Bitter"/>
              </a:rPr>
              <a:t>General Acceptance &amp; Kindness: </a:t>
            </a:r>
            <a:r>
              <a:rPr lang="en" sz="1100">
                <a:solidFill>
                  <a:schemeClr val="dk1"/>
                </a:solidFill>
                <a:latin typeface="Bitter"/>
                <a:ea typeface="Bitter"/>
                <a:cs typeface="Bitter"/>
                <a:sym typeface="Bitter"/>
              </a:rPr>
              <a:t>No overt discrimination, welcoming attitudes, Southern hospitality, treating everyone equally </a:t>
            </a:r>
            <a:r>
              <a:rPr i="1" lang="en" sz="1100">
                <a:solidFill>
                  <a:schemeClr val="dk1"/>
                </a:solidFill>
                <a:latin typeface="Bitter"/>
                <a:ea typeface="Bitter"/>
                <a:cs typeface="Bitter"/>
                <a:sym typeface="Bitter"/>
              </a:rPr>
              <a:t>"Everyone is loving and welcoming here. We respect each other for our differences and nothing's better than good old fashioned southern hospitality!"</a:t>
            </a:r>
            <a:r>
              <a:rPr lang="en" sz="1100">
                <a:solidFill>
                  <a:schemeClr val="dk1"/>
                </a:solidFill>
                <a:latin typeface="Bitter"/>
                <a:ea typeface="Bitter"/>
                <a:cs typeface="Bitter"/>
                <a:sym typeface="Bitter"/>
              </a:rPr>
              <a:t> “</a:t>
            </a:r>
            <a:endParaRPr sz="1100">
              <a:solidFill>
                <a:schemeClr val="dk1"/>
              </a:solidFill>
              <a:latin typeface="Bitter"/>
              <a:ea typeface="Bitter"/>
              <a:cs typeface="Bitter"/>
              <a:sym typeface="Bitter"/>
            </a:endParaRPr>
          </a:p>
          <a:p>
            <a:pPr indent="0" lvl="0" marL="0" rtl="0" algn="l">
              <a:spcBef>
                <a:spcPts val="0"/>
              </a:spcBef>
              <a:spcAft>
                <a:spcPts val="0"/>
              </a:spcAft>
              <a:buNone/>
            </a:pPr>
            <a:r>
              <a:t/>
            </a:r>
            <a:endParaRPr b="1" sz="1100">
              <a:solidFill>
                <a:schemeClr val="dk1"/>
              </a:solidFill>
              <a:latin typeface="Bitter"/>
              <a:ea typeface="Bitter"/>
              <a:cs typeface="Bitter"/>
              <a:sym typeface="Bitter"/>
            </a:endParaRPr>
          </a:p>
          <a:p>
            <a:pPr indent="0" lvl="0" marL="0" rtl="0" algn="l">
              <a:spcBef>
                <a:spcPts val="0"/>
              </a:spcBef>
              <a:spcAft>
                <a:spcPts val="0"/>
              </a:spcAft>
              <a:buNone/>
            </a:pPr>
            <a:r>
              <a:rPr b="1" lang="en" sz="1100">
                <a:solidFill>
                  <a:schemeClr val="dk1"/>
                </a:solidFill>
                <a:latin typeface="Bitter"/>
                <a:ea typeface="Bitter"/>
                <a:cs typeface="Bitter"/>
                <a:sym typeface="Bitter"/>
              </a:rPr>
              <a:t>We Don’t Single Out Groups” / Universal Inclusion: </a:t>
            </a:r>
            <a:r>
              <a:rPr lang="en" sz="1100">
                <a:solidFill>
                  <a:schemeClr val="dk1"/>
                </a:solidFill>
                <a:latin typeface="Bitter"/>
                <a:ea typeface="Bitter"/>
                <a:cs typeface="Bitter"/>
                <a:sym typeface="Bitter"/>
              </a:rPr>
              <a:t>Belief that everyone is welcome without special treatment, resistance to focusing on one group </a:t>
            </a:r>
            <a:r>
              <a:rPr i="1" lang="en" sz="1100">
                <a:solidFill>
                  <a:schemeClr val="dk1"/>
                </a:solidFill>
                <a:latin typeface="Bitter"/>
                <a:ea typeface="Bitter"/>
                <a:cs typeface="Bitter"/>
                <a:sym typeface="Bitter"/>
              </a:rPr>
              <a:t>"Everyone is welcome to anything, I don't think we should solely focus on what group of people to make sure they feel welcome. It should be everyone as a whole"</a:t>
            </a:r>
            <a:r>
              <a:rPr lang="en" sz="1100">
                <a:solidFill>
                  <a:schemeClr val="dk1"/>
                </a:solidFill>
                <a:latin typeface="Bitter"/>
                <a:ea typeface="Bitter"/>
                <a:cs typeface="Bitter"/>
                <a:sym typeface="Bitter"/>
              </a:rPr>
              <a:t> </a:t>
            </a:r>
            <a:endParaRPr sz="1100">
              <a:solidFill>
                <a:schemeClr val="dk1"/>
              </a:solidFill>
              <a:latin typeface="Bitter"/>
              <a:ea typeface="Bitter"/>
              <a:cs typeface="Bitter"/>
              <a:sym typeface="Bitter"/>
            </a:endParaRPr>
          </a:p>
          <a:p>
            <a:pPr indent="0" lvl="0" marL="0" rtl="0" algn="l">
              <a:spcBef>
                <a:spcPts val="0"/>
              </a:spcBef>
              <a:spcAft>
                <a:spcPts val="0"/>
              </a:spcAft>
              <a:buNone/>
            </a:pPr>
            <a:r>
              <a:t/>
            </a:r>
            <a:endParaRPr sz="1100">
              <a:solidFill>
                <a:schemeClr val="dk1"/>
              </a:solidFill>
              <a:latin typeface="Bitter"/>
              <a:ea typeface="Bitter"/>
              <a:cs typeface="Bitter"/>
              <a:sym typeface="Bitter"/>
            </a:endParaRPr>
          </a:p>
          <a:p>
            <a:pPr indent="0" lvl="0" marL="0" rtl="0" algn="l">
              <a:spcBef>
                <a:spcPts val="0"/>
              </a:spcBef>
              <a:spcAft>
                <a:spcPts val="0"/>
              </a:spcAft>
              <a:buNone/>
            </a:pPr>
            <a:r>
              <a:rPr b="1" lang="en" sz="1100">
                <a:solidFill>
                  <a:schemeClr val="dk1"/>
                </a:solidFill>
                <a:latin typeface="Bitter"/>
                <a:ea typeface="Bitter"/>
                <a:cs typeface="Bitter"/>
                <a:sym typeface="Bitter"/>
              </a:rPr>
              <a:t>Personal </a:t>
            </a:r>
            <a:r>
              <a:rPr b="1" lang="en" sz="1100">
                <a:solidFill>
                  <a:schemeClr val="dk1"/>
                </a:solidFill>
                <a:latin typeface="Bitter"/>
                <a:ea typeface="Bitter"/>
                <a:cs typeface="Bitter"/>
                <a:sym typeface="Bitter"/>
              </a:rPr>
              <a:t>O</a:t>
            </a:r>
            <a:r>
              <a:rPr b="1" lang="en" sz="1100">
                <a:solidFill>
                  <a:schemeClr val="dk1"/>
                </a:solidFill>
                <a:latin typeface="Bitter"/>
                <a:ea typeface="Bitter"/>
                <a:cs typeface="Bitter"/>
                <a:sym typeface="Bitter"/>
              </a:rPr>
              <a:t>bservation of No Problems: </a:t>
            </a:r>
            <a:r>
              <a:rPr lang="en" sz="1100">
                <a:solidFill>
                  <a:schemeClr val="dk1"/>
                </a:solidFill>
                <a:latin typeface="Bitter"/>
                <a:ea typeface="Bitter"/>
                <a:cs typeface="Bitter"/>
                <a:sym typeface="Bitter"/>
              </a:rPr>
              <a:t>Haven’t seen exclusion or hate, LGBTQ+ friends doing fine, unaware of any issues </a:t>
            </a:r>
            <a:r>
              <a:rPr i="1" lang="en" sz="1100">
                <a:solidFill>
                  <a:schemeClr val="dk1"/>
                </a:solidFill>
                <a:latin typeface="Bitter"/>
                <a:ea typeface="Bitter"/>
                <a:cs typeface="Bitter"/>
                <a:sym typeface="Bitter"/>
              </a:rPr>
              <a:t>"I haven't seen anything where they are not included"</a:t>
            </a:r>
            <a:r>
              <a:rPr lang="en" sz="1100">
                <a:solidFill>
                  <a:schemeClr val="dk1"/>
                </a:solidFill>
                <a:latin typeface="Bitter"/>
                <a:ea typeface="Bitter"/>
                <a:cs typeface="Bitter"/>
                <a:sym typeface="Bitter"/>
              </a:rPr>
              <a:t> </a:t>
            </a:r>
            <a:endParaRPr>
              <a:latin typeface="Bitter"/>
              <a:ea typeface="Bitter"/>
              <a:cs typeface="Bitter"/>
              <a:sym typeface="Bitte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pic>
        <p:nvPicPr>
          <p:cNvPr id="425" name="Google Shape;425;p67" title="dSXKk-but-less-than-half-feel-it-is-inclusive (3).png"/>
          <p:cNvPicPr preferRelativeResize="0"/>
          <p:nvPr/>
        </p:nvPicPr>
        <p:blipFill>
          <a:blip r:embed="rId3">
            <a:alphaModFix/>
          </a:blip>
          <a:stretch>
            <a:fillRect/>
          </a:stretch>
        </p:blipFill>
        <p:spPr>
          <a:xfrm>
            <a:off x="273825" y="1515388"/>
            <a:ext cx="4219999" cy="2708967"/>
          </a:xfrm>
          <a:prstGeom prst="rect">
            <a:avLst/>
          </a:prstGeom>
          <a:noFill/>
          <a:ln>
            <a:noFill/>
          </a:ln>
        </p:spPr>
      </p:pic>
      <p:sp>
        <p:nvSpPr>
          <p:cNvPr id="426" name="Google Shape;426;p67"/>
          <p:cNvSpPr txBox="1"/>
          <p:nvPr>
            <p:ph type="title"/>
          </p:nvPr>
        </p:nvSpPr>
        <p:spPr>
          <a:xfrm>
            <a:off x="273825" y="274650"/>
            <a:ext cx="8870100" cy="88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400">
                <a:solidFill>
                  <a:srgbClr val="1F497D"/>
                </a:solidFill>
                <a:latin typeface="Poppins"/>
                <a:ea typeface="Poppins"/>
                <a:cs typeface="Poppins"/>
                <a:sym typeface="Poppins"/>
              </a:rPr>
              <a:t>Voters Cited </a:t>
            </a:r>
            <a:r>
              <a:rPr b="1" lang="en" sz="2400">
                <a:solidFill>
                  <a:srgbClr val="1F497D"/>
                </a:solidFill>
                <a:latin typeface="Poppins"/>
                <a:ea typeface="Poppins"/>
                <a:cs typeface="Poppins"/>
                <a:sym typeface="Poppins"/>
              </a:rPr>
              <a:t>Conservatism</a:t>
            </a:r>
            <a:r>
              <a:rPr b="1" lang="en" sz="2400">
                <a:solidFill>
                  <a:srgbClr val="1F497D"/>
                </a:solidFill>
                <a:latin typeface="Poppins"/>
                <a:ea typeface="Poppins"/>
                <a:cs typeface="Poppins"/>
                <a:sym typeface="Poppins"/>
              </a:rPr>
              <a:t>, </a:t>
            </a:r>
            <a:r>
              <a:rPr b="1" lang="en" sz="2400">
                <a:solidFill>
                  <a:srgbClr val="1F497D"/>
                </a:solidFill>
                <a:latin typeface="Poppins"/>
                <a:ea typeface="Poppins"/>
                <a:cs typeface="Poppins"/>
                <a:sym typeface="Poppins"/>
              </a:rPr>
              <a:t>Religiosity</a:t>
            </a:r>
            <a:r>
              <a:rPr b="1" lang="en" sz="2400">
                <a:solidFill>
                  <a:srgbClr val="1F497D"/>
                </a:solidFill>
                <a:latin typeface="Poppins"/>
                <a:ea typeface="Poppins"/>
                <a:cs typeface="Poppins"/>
                <a:sym typeface="Poppins"/>
              </a:rPr>
              <a:t>, and Lack of Inclusive Spaces as Evidence of Exclusion</a:t>
            </a:r>
            <a:endParaRPr b="1" sz="2400">
              <a:latin typeface="Poppins"/>
              <a:ea typeface="Poppins"/>
              <a:cs typeface="Poppins"/>
              <a:sym typeface="Poppins"/>
            </a:endParaRPr>
          </a:p>
          <a:p>
            <a:pPr indent="0" lvl="0" marL="0" rtl="0" algn="l">
              <a:spcBef>
                <a:spcPts val="0"/>
              </a:spcBef>
              <a:spcAft>
                <a:spcPts val="0"/>
              </a:spcAft>
              <a:buNone/>
            </a:pPr>
            <a:r>
              <a:t/>
            </a:r>
            <a:endParaRPr b="1" sz="2500">
              <a:solidFill>
                <a:srgbClr val="3A4F60"/>
              </a:solidFill>
              <a:latin typeface="Poppins"/>
              <a:ea typeface="Poppins"/>
              <a:cs typeface="Poppins"/>
              <a:sym typeface="Poppins"/>
            </a:endParaRPr>
          </a:p>
        </p:txBody>
      </p:sp>
      <p:sp>
        <p:nvSpPr>
          <p:cNvPr id="427" name="Google Shape;427;p67"/>
          <p:cNvSpPr/>
          <p:nvPr/>
        </p:nvSpPr>
        <p:spPr>
          <a:xfrm>
            <a:off x="368300" y="2906400"/>
            <a:ext cx="3352800" cy="514200"/>
          </a:xfrm>
          <a:prstGeom prst="rect">
            <a:avLst/>
          </a:prstGeom>
          <a:noFill/>
          <a:ln cap="flat" cmpd="sng" w="38100">
            <a:solidFill>
              <a:srgbClr val="F46B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8" name="Google Shape;428;p67"/>
          <p:cNvPicPr preferRelativeResize="0"/>
          <p:nvPr/>
        </p:nvPicPr>
        <p:blipFill rotWithShape="1">
          <a:blip r:embed="rId4">
            <a:alphaModFix/>
          </a:blip>
          <a:srcRect b="0" l="0" r="61110" t="0"/>
          <a:stretch/>
        </p:blipFill>
        <p:spPr>
          <a:xfrm>
            <a:off x="122957" y="4581890"/>
            <a:ext cx="455032" cy="514350"/>
          </a:xfrm>
          <a:prstGeom prst="rect">
            <a:avLst/>
          </a:prstGeom>
          <a:noFill/>
          <a:ln>
            <a:noFill/>
          </a:ln>
        </p:spPr>
      </p:pic>
      <p:sp>
        <p:nvSpPr>
          <p:cNvPr id="429" name="Google Shape;429;p67"/>
          <p:cNvSpPr/>
          <p:nvPr/>
        </p:nvSpPr>
        <p:spPr>
          <a:xfrm>
            <a:off x="4232400" y="2649900"/>
            <a:ext cx="339600" cy="256500"/>
          </a:xfrm>
          <a:prstGeom prst="rightArrow">
            <a:avLst>
              <a:gd fmla="val 50000" name="adj1"/>
              <a:gd fmla="val 50000" name="adj2"/>
            </a:avLst>
          </a:prstGeom>
          <a:solidFill>
            <a:srgbClr val="3A4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67"/>
          <p:cNvSpPr txBox="1"/>
          <p:nvPr/>
        </p:nvSpPr>
        <p:spPr>
          <a:xfrm>
            <a:off x="4758800" y="1060450"/>
            <a:ext cx="4220100" cy="4032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chemeClr val="dk1"/>
                </a:solidFill>
                <a:latin typeface="Bitter"/>
                <a:ea typeface="Bitter"/>
                <a:cs typeface="Bitter"/>
                <a:sym typeface="Bitter"/>
              </a:rPr>
              <a:t>Conservative Culture &amp; Politics: </a:t>
            </a:r>
            <a:r>
              <a:rPr lang="en" sz="1000">
                <a:solidFill>
                  <a:schemeClr val="dk1"/>
                </a:solidFill>
                <a:latin typeface="Bitter"/>
                <a:ea typeface="Bitter"/>
                <a:cs typeface="Bitter"/>
                <a:sym typeface="Bitter"/>
              </a:rPr>
              <a:t>Predominantly conservative values, Republican leadership, resistance to LGBTQ+ rights</a:t>
            </a:r>
            <a:endParaRPr sz="1000">
              <a:solidFill>
                <a:schemeClr val="dk1"/>
              </a:solidFill>
              <a:latin typeface="Bitter"/>
              <a:ea typeface="Bitter"/>
              <a:cs typeface="Bitter"/>
              <a:sym typeface="Bitter"/>
            </a:endParaRPr>
          </a:p>
          <a:p>
            <a:pPr indent="0" lvl="0" marL="0" rtl="0" algn="l">
              <a:spcBef>
                <a:spcPts val="0"/>
              </a:spcBef>
              <a:spcAft>
                <a:spcPts val="0"/>
              </a:spcAft>
              <a:buNone/>
            </a:pPr>
            <a:r>
              <a:rPr lang="en" sz="1000">
                <a:solidFill>
                  <a:schemeClr val="dk1"/>
                </a:solidFill>
                <a:latin typeface="Bitter"/>
                <a:ea typeface="Bitter"/>
                <a:cs typeface="Bitter"/>
                <a:sym typeface="Bitter"/>
              </a:rPr>
              <a:t>"Because the leaders and elected officials are predominantly Republican and in this country the GOP party has made it clear they are attacking trans and LGBTQIA+ individuals."</a:t>
            </a:r>
            <a:endParaRPr sz="1000">
              <a:solidFill>
                <a:schemeClr val="dk1"/>
              </a:solidFill>
              <a:latin typeface="Bitter"/>
              <a:ea typeface="Bitter"/>
              <a:cs typeface="Bitter"/>
              <a:sym typeface="Bitter"/>
            </a:endParaRPr>
          </a:p>
          <a:p>
            <a:pPr indent="0" lvl="0" marL="0" rtl="0" algn="l">
              <a:spcBef>
                <a:spcPts val="0"/>
              </a:spcBef>
              <a:spcAft>
                <a:spcPts val="0"/>
              </a:spcAft>
              <a:buNone/>
            </a:pPr>
            <a:r>
              <a:t/>
            </a:r>
            <a:endParaRPr b="1" sz="1000">
              <a:solidFill>
                <a:schemeClr val="dk1"/>
              </a:solidFill>
              <a:latin typeface="Bitter"/>
              <a:ea typeface="Bitter"/>
              <a:cs typeface="Bitter"/>
              <a:sym typeface="Bitter"/>
            </a:endParaRPr>
          </a:p>
          <a:p>
            <a:pPr indent="0" lvl="0" marL="0" rtl="0" algn="l">
              <a:spcBef>
                <a:spcPts val="0"/>
              </a:spcBef>
              <a:spcAft>
                <a:spcPts val="0"/>
              </a:spcAft>
              <a:buNone/>
            </a:pPr>
            <a:r>
              <a:rPr b="1" lang="en" sz="1000">
                <a:solidFill>
                  <a:schemeClr val="dk1"/>
                </a:solidFill>
                <a:latin typeface="Bitter"/>
                <a:ea typeface="Bitter"/>
                <a:cs typeface="Bitter"/>
                <a:sym typeface="Bitter"/>
              </a:rPr>
              <a:t>Religious Influence &amp; Moral Objections: </a:t>
            </a:r>
            <a:r>
              <a:rPr lang="en" sz="1000">
                <a:solidFill>
                  <a:schemeClr val="dk1"/>
                </a:solidFill>
                <a:latin typeface="Bitter"/>
                <a:ea typeface="Bitter"/>
                <a:cs typeface="Bitter"/>
                <a:sym typeface="Bitter"/>
              </a:rPr>
              <a:t>Church teachings, Bible Belt culture, faith-based opposition to LGBTQ+ identities</a:t>
            </a:r>
            <a:endParaRPr sz="1000">
              <a:solidFill>
                <a:schemeClr val="dk1"/>
              </a:solidFill>
              <a:latin typeface="Bitter"/>
              <a:ea typeface="Bitter"/>
              <a:cs typeface="Bitter"/>
              <a:sym typeface="Bitter"/>
            </a:endParaRPr>
          </a:p>
          <a:p>
            <a:pPr indent="0" lvl="0" marL="0" rtl="0" algn="l">
              <a:spcBef>
                <a:spcPts val="0"/>
              </a:spcBef>
              <a:spcAft>
                <a:spcPts val="0"/>
              </a:spcAft>
              <a:buNone/>
            </a:pPr>
            <a:r>
              <a:rPr lang="en" sz="1000">
                <a:solidFill>
                  <a:schemeClr val="dk1"/>
                </a:solidFill>
                <a:latin typeface="Bitter"/>
                <a:ea typeface="Bitter"/>
                <a:cs typeface="Bitter"/>
                <a:sym typeface="Bitter"/>
              </a:rPr>
              <a:t>"It's the Bible Belt and unfortunately most people of religion don't believe LGBTQ are following gods word"</a:t>
            </a:r>
            <a:endParaRPr sz="1000">
              <a:solidFill>
                <a:schemeClr val="dk1"/>
              </a:solidFill>
              <a:latin typeface="Bitter"/>
              <a:ea typeface="Bitter"/>
              <a:cs typeface="Bitter"/>
              <a:sym typeface="Bitter"/>
            </a:endParaRPr>
          </a:p>
          <a:p>
            <a:pPr indent="0" lvl="0" marL="0" rtl="0" algn="l">
              <a:spcBef>
                <a:spcPts val="0"/>
              </a:spcBef>
              <a:spcAft>
                <a:spcPts val="0"/>
              </a:spcAft>
              <a:buNone/>
            </a:pPr>
            <a:r>
              <a:t/>
            </a:r>
            <a:endParaRPr b="1" sz="1000">
              <a:solidFill>
                <a:schemeClr val="dk1"/>
              </a:solidFill>
              <a:latin typeface="Bitter"/>
              <a:ea typeface="Bitter"/>
              <a:cs typeface="Bitter"/>
              <a:sym typeface="Bitter"/>
            </a:endParaRPr>
          </a:p>
          <a:p>
            <a:pPr indent="0" lvl="0" marL="0" rtl="0" algn="l">
              <a:spcBef>
                <a:spcPts val="0"/>
              </a:spcBef>
              <a:spcAft>
                <a:spcPts val="0"/>
              </a:spcAft>
              <a:buNone/>
            </a:pPr>
            <a:r>
              <a:rPr b="1" lang="en" sz="1000">
                <a:solidFill>
                  <a:schemeClr val="dk1"/>
                </a:solidFill>
                <a:latin typeface="Bitter"/>
                <a:ea typeface="Bitter"/>
                <a:cs typeface="Bitter"/>
                <a:sym typeface="Bitter"/>
              </a:rPr>
              <a:t>Public Attitudes &amp; Discrimination: </a:t>
            </a:r>
            <a:r>
              <a:rPr lang="en" sz="1000">
                <a:solidFill>
                  <a:schemeClr val="dk1"/>
                </a:solidFill>
                <a:latin typeface="Bitter"/>
                <a:ea typeface="Bitter"/>
                <a:cs typeface="Bitter"/>
                <a:sym typeface="Bitter"/>
              </a:rPr>
              <a:t>Hostile comments, social media negativity, bullying, everyday exclusion</a:t>
            </a:r>
            <a:endParaRPr sz="1000">
              <a:solidFill>
                <a:schemeClr val="dk1"/>
              </a:solidFill>
              <a:latin typeface="Bitter"/>
              <a:ea typeface="Bitter"/>
              <a:cs typeface="Bitter"/>
              <a:sym typeface="Bitter"/>
            </a:endParaRPr>
          </a:p>
          <a:p>
            <a:pPr indent="0" lvl="0" marL="0" rtl="0" algn="l">
              <a:spcBef>
                <a:spcPts val="0"/>
              </a:spcBef>
              <a:spcAft>
                <a:spcPts val="0"/>
              </a:spcAft>
              <a:buNone/>
            </a:pPr>
            <a:r>
              <a:rPr lang="en" sz="1000">
                <a:solidFill>
                  <a:schemeClr val="dk1"/>
                </a:solidFill>
                <a:latin typeface="Bitter"/>
                <a:ea typeface="Bitter"/>
                <a:cs typeface="Bitter"/>
                <a:sym typeface="Bitter"/>
              </a:rPr>
              <a:t>"The amount of hateful things I hear out in public or see on comments in community groups online"</a:t>
            </a:r>
            <a:endParaRPr sz="1000">
              <a:solidFill>
                <a:schemeClr val="dk1"/>
              </a:solidFill>
              <a:latin typeface="Bitter"/>
              <a:ea typeface="Bitter"/>
              <a:cs typeface="Bitter"/>
              <a:sym typeface="Bitter"/>
            </a:endParaRPr>
          </a:p>
          <a:p>
            <a:pPr indent="0" lvl="0" marL="0" rtl="0" algn="l">
              <a:spcBef>
                <a:spcPts val="0"/>
              </a:spcBef>
              <a:spcAft>
                <a:spcPts val="0"/>
              </a:spcAft>
              <a:buNone/>
            </a:pPr>
            <a:r>
              <a:t/>
            </a:r>
            <a:endParaRPr b="1" sz="1000">
              <a:solidFill>
                <a:schemeClr val="dk1"/>
              </a:solidFill>
              <a:latin typeface="Bitter"/>
              <a:ea typeface="Bitter"/>
              <a:cs typeface="Bitter"/>
              <a:sym typeface="Bitter"/>
            </a:endParaRPr>
          </a:p>
          <a:p>
            <a:pPr indent="0" lvl="0" marL="0" rtl="0" algn="l">
              <a:spcBef>
                <a:spcPts val="0"/>
              </a:spcBef>
              <a:spcAft>
                <a:spcPts val="0"/>
              </a:spcAft>
              <a:buNone/>
            </a:pPr>
            <a:r>
              <a:rPr b="1" lang="en" sz="1000">
                <a:solidFill>
                  <a:schemeClr val="dk1"/>
                </a:solidFill>
                <a:latin typeface="Bitter"/>
                <a:ea typeface="Bitter"/>
                <a:cs typeface="Bitter"/>
                <a:sym typeface="Bitter"/>
              </a:rPr>
              <a:t>Lack of Inclusive Spaces &amp; Visibility: </a:t>
            </a:r>
            <a:r>
              <a:rPr lang="en" sz="1000">
                <a:solidFill>
                  <a:schemeClr val="dk1"/>
                </a:solidFill>
                <a:latin typeface="Bitter"/>
                <a:ea typeface="Bitter"/>
                <a:cs typeface="Bitter"/>
                <a:sym typeface="Bitter"/>
              </a:rPr>
              <a:t>Few pride events, limited safe spaces, no visible support or cultural offerings</a:t>
            </a:r>
            <a:endParaRPr sz="1000">
              <a:solidFill>
                <a:schemeClr val="dk1"/>
              </a:solidFill>
              <a:latin typeface="Bitter"/>
              <a:ea typeface="Bitter"/>
              <a:cs typeface="Bitter"/>
              <a:sym typeface="Bitter"/>
            </a:endParaRPr>
          </a:p>
          <a:p>
            <a:pPr indent="0" lvl="0" marL="0" rtl="0" algn="l">
              <a:spcBef>
                <a:spcPts val="0"/>
              </a:spcBef>
              <a:spcAft>
                <a:spcPts val="0"/>
              </a:spcAft>
              <a:buNone/>
            </a:pPr>
            <a:r>
              <a:rPr lang="en" sz="1000">
                <a:solidFill>
                  <a:schemeClr val="dk1"/>
                </a:solidFill>
                <a:latin typeface="Bitter"/>
                <a:ea typeface="Bitter"/>
                <a:cs typeface="Bitter"/>
                <a:sym typeface="Bitter"/>
              </a:rPr>
              <a:t>"No pride activities, parades, etc. Comments from notable members of the community."</a:t>
            </a:r>
            <a:endParaRPr sz="1000">
              <a:solidFill>
                <a:schemeClr val="dk1"/>
              </a:solidFill>
              <a:latin typeface="Bitter"/>
              <a:ea typeface="Bitter"/>
              <a:cs typeface="Bitter"/>
              <a:sym typeface="Bitter"/>
            </a:endParaRPr>
          </a:p>
          <a:p>
            <a:pPr indent="0" lvl="0" marL="0" rtl="0" algn="l">
              <a:spcBef>
                <a:spcPts val="0"/>
              </a:spcBef>
              <a:spcAft>
                <a:spcPts val="0"/>
              </a:spcAft>
              <a:buNone/>
            </a:pPr>
            <a:r>
              <a:t/>
            </a:r>
            <a:endParaRPr b="1" sz="1000">
              <a:solidFill>
                <a:schemeClr val="dk1"/>
              </a:solidFill>
              <a:latin typeface="Bitter"/>
              <a:ea typeface="Bitter"/>
              <a:cs typeface="Bitter"/>
              <a:sym typeface="Bitter"/>
            </a:endParaRPr>
          </a:p>
          <a:p>
            <a:pPr indent="0" lvl="0" marL="0" rtl="0" algn="l">
              <a:spcBef>
                <a:spcPts val="0"/>
              </a:spcBef>
              <a:spcAft>
                <a:spcPts val="0"/>
              </a:spcAft>
              <a:buNone/>
            </a:pPr>
            <a:r>
              <a:rPr b="1" lang="en" sz="1000">
                <a:solidFill>
                  <a:schemeClr val="dk1"/>
                </a:solidFill>
                <a:latin typeface="Bitter"/>
                <a:ea typeface="Bitter"/>
                <a:cs typeface="Bitter"/>
                <a:sym typeface="Bitter"/>
              </a:rPr>
              <a:t>Systemic &amp; Institutional Barriers: </a:t>
            </a:r>
            <a:r>
              <a:rPr lang="en" sz="1000">
                <a:solidFill>
                  <a:schemeClr val="dk1"/>
                </a:solidFill>
                <a:latin typeface="Bitter"/>
                <a:ea typeface="Bitter"/>
                <a:cs typeface="Bitter"/>
                <a:sym typeface="Bitter"/>
              </a:rPr>
              <a:t>Policies, local laws, leadership rhetoric, perceived indifference to rights</a:t>
            </a:r>
            <a:endParaRPr sz="1000">
              <a:solidFill>
                <a:schemeClr val="dk1"/>
              </a:solidFill>
              <a:latin typeface="Bitter"/>
              <a:ea typeface="Bitter"/>
              <a:cs typeface="Bitter"/>
              <a:sym typeface="Bitter"/>
            </a:endParaRPr>
          </a:p>
          <a:p>
            <a:pPr indent="0" lvl="0" marL="0" rtl="0" algn="l">
              <a:spcBef>
                <a:spcPts val="0"/>
              </a:spcBef>
              <a:spcAft>
                <a:spcPts val="0"/>
              </a:spcAft>
              <a:buNone/>
            </a:pPr>
            <a:r>
              <a:rPr lang="en" sz="1000">
                <a:solidFill>
                  <a:schemeClr val="dk1"/>
                </a:solidFill>
                <a:latin typeface="Bitter"/>
                <a:ea typeface="Bitter"/>
                <a:cs typeface="Bitter"/>
                <a:sym typeface="Bitter"/>
              </a:rPr>
              <a:t>"There is a lot of accepted hate and discrimination towards the LGBTQ community by county level officials and locals."</a:t>
            </a:r>
            <a:endParaRPr sz="1000">
              <a:solidFill>
                <a:schemeClr val="dk1"/>
              </a:solidFill>
              <a:latin typeface="Bitter"/>
              <a:ea typeface="Bitter"/>
              <a:cs typeface="Bitter"/>
              <a:sym typeface="Bitte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AE3F2"/>
        </a:solidFill>
      </p:bgPr>
    </p:bg>
    <p:spTree>
      <p:nvGrpSpPr>
        <p:cNvPr id="434" name="Shape 434"/>
        <p:cNvGrpSpPr/>
        <p:nvPr/>
      </p:nvGrpSpPr>
      <p:grpSpPr>
        <a:xfrm>
          <a:off x="0" y="0"/>
          <a:ext cx="0" cy="0"/>
          <a:chOff x="0" y="0"/>
          <a:chExt cx="0" cy="0"/>
        </a:xfrm>
      </p:grpSpPr>
      <p:sp>
        <p:nvSpPr>
          <p:cNvPr id="435" name="Google Shape;435;p68"/>
          <p:cNvSpPr txBox="1"/>
          <p:nvPr/>
        </p:nvSpPr>
        <p:spPr>
          <a:xfrm>
            <a:off x="365625" y="1427345"/>
            <a:ext cx="8235300" cy="2170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 sz="3600">
                <a:solidFill>
                  <a:srgbClr val="3A5060"/>
                </a:solidFill>
                <a:latin typeface="Poppins Black"/>
                <a:ea typeface="Poppins Black"/>
                <a:cs typeface="Poppins Black"/>
                <a:sym typeface="Poppins Black"/>
              </a:rPr>
              <a:t>Top Issues</a:t>
            </a:r>
            <a:endParaRPr sz="3600">
              <a:solidFill>
                <a:srgbClr val="3A5060"/>
              </a:solidFill>
              <a:latin typeface="Poppins Black"/>
              <a:ea typeface="Poppins Black"/>
              <a:cs typeface="Poppins Black"/>
              <a:sym typeface="Poppins Black"/>
            </a:endParaRPr>
          </a:p>
          <a:p>
            <a:pPr indent="0" lvl="0" marL="0" marR="0" rtl="0" algn="ctr">
              <a:lnSpc>
                <a:spcPct val="100000"/>
              </a:lnSpc>
              <a:spcBef>
                <a:spcPts val="0"/>
              </a:spcBef>
              <a:spcAft>
                <a:spcPts val="0"/>
              </a:spcAft>
              <a:buNone/>
            </a:pPr>
            <a:r>
              <a:t/>
            </a:r>
            <a:endParaRPr sz="3600">
              <a:solidFill>
                <a:srgbClr val="3A5060"/>
              </a:solidFill>
              <a:latin typeface="Poppins Black"/>
              <a:ea typeface="Poppins Black"/>
              <a:cs typeface="Poppins Black"/>
              <a:sym typeface="Poppins Black"/>
            </a:endParaRPr>
          </a:p>
          <a:p>
            <a:pPr indent="0" lvl="0" marL="0" marR="0" rtl="0" algn="ctr">
              <a:lnSpc>
                <a:spcPct val="100000"/>
              </a:lnSpc>
              <a:spcBef>
                <a:spcPts val="0"/>
              </a:spcBef>
              <a:spcAft>
                <a:spcPts val="0"/>
              </a:spcAft>
              <a:buClr>
                <a:srgbClr val="000000"/>
              </a:buClr>
              <a:buFont typeface="Arial"/>
              <a:buNone/>
            </a:pPr>
            <a:r>
              <a:rPr lang="en" sz="2300">
                <a:solidFill>
                  <a:srgbClr val="3A5060"/>
                </a:solidFill>
                <a:latin typeface="Poppins"/>
                <a:ea typeface="Poppins"/>
                <a:cs typeface="Poppins"/>
                <a:sym typeface="Poppins"/>
              </a:rPr>
              <a:t>Infrastructure, growth management, economic development, homelessness, crime, and youth amenities are the highest priorities for local voters.</a:t>
            </a:r>
            <a:endParaRPr sz="2300">
              <a:solidFill>
                <a:srgbClr val="3A5060"/>
              </a:solidFill>
              <a:latin typeface="Poppins"/>
              <a:ea typeface="Poppins"/>
              <a:cs typeface="Poppins"/>
              <a:sym typeface="Poppins"/>
            </a:endParaRPr>
          </a:p>
        </p:txBody>
      </p:sp>
      <p:pic>
        <p:nvPicPr>
          <p:cNvPr id="436" name="Google Shape;436;p68"/>
          <p:cNvPicPr preferRelativeResize="0"/>
          <p:nvPr/>
        </p:nvPicPr>
        <p:blipFill rotWithShape="1">
          <a:blip r:embed="rId3">
            <a:alphaModFix/>
          </a:blip>
          <a:srcRect b="35669" l="8918" r="10228" t="34293"/>
          <a:stretch/>
        </p:blipFill>
        <p:spPr>
          <a:xfrm>
            <a:off x="264391" y="261950"/>
            <a:ext cx="1686135" cy="6264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pic>
        <p:nvPicPr>
          <p:cNvPr id="441" name="Google Shape;441;p69"/>
          <p:cNvPicPr preferRelativeResize="0"/>
          <p:nvPr/>
        </p:nvPicPr>
        <p:blipFill rotWithShape="1">
          <a:blip r:embed="rId3">
            <a:alphaModFix/>
          </a:blip>
          <a:srcRect b="0" l="0" r="61110" t="0"/>
          <a:stretch/>
        </p:blipFill>
        <p:spPr>
          <a:xfrm>
            <a:off x="122957" y="4581890"/>
            <a:ext cx="455032" cy="514350"/>
          </a:xfrm>
          <a:prstGeom prst="rect">
            <a:avLst/>
          </a:prstGeom>
          <a:noFill/>
          <a:ln>
            <a:noFill/>
          </a:ln>
        </p:spPr>
      </p:pic>
      <p:sp>
        <p:nvSpPr>
          <p:cNvPr id="442" name="Google Shape;442;p69"/>
          <p:cNvSpPr txBox="1"/>
          <p:nvPr/>
        </p:nvSpPr>
        <p:spPr>
          <a:xfrm>
            <a:off x="701025" y="458625"/>
            <a:ext cx="6270600" cy="708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b="1" lang="en" sz="2000">
                <a:solidFill>
                  <a:srgbClr val="3A4F60"/>
                </a:solidFill>
                <a:latin typeface="Poppins"/>
                <a:ea typeface="Poppins"/>
                <a:cs typeface="Poppins"/>
                <a:sym typeface="Poppins"/>
              </a:rPr>
              <a:t>Infrastructure Tops the List of Voter Priorities </a:t>
            </a:r>
            <a:endParaRPr sz="800">
              <a:solidFill>
                <a:srgbClr val="3A4F60"/>
              </a:solidFill>
              <a:latin typeface="Poppins"/>
              <a:ea typeface="Poppins"/>
              <a:cs typeface="Poppins"/>
              <a:sym typeface="Poppins"/>
            </a:endParaRPr>
          </a:p>
          <a:p>
            <a:pPr indent="0" lvl="0" marL="0" marR="0" rtl="0" algn="l">
              <a:lnSpc>
                <a:spcPct val="128000"/>
              </a:lnSpc>
              <a:spcBef>
                <a:spcPts val="0"/>
              </a:spcBef>
              <a:spcAft>
                <a:spcPts val="0"/>
              </a:spcAft>
              <a:buNone/>
            </a:pPr>
            <a:r>
              <a:t/>
            </a:r>
            <a:endParaRPr b="1" sz="2600">
              <a:solidFill>
                <a:srgbClr val="3A5060"/>
              </a:solidFill>
              <a:latin typeface="Poppins"/>
              <a:ea typeface="Poppins"/>
              <a:cs typeface="Poppins"/>
              <a:sym typeface="Poppins"/>
            </a:endParaRPr>
          </a:p>
        </p:txBody>
      </p:sp>
      <p:pic>
        <p:nvPicPr>
          <p:cNvPr id="443" name="Google Shape;443;p69" title="QJbmf-top-issues-among-registered-voters-in-montgomery-county-variation-across-groups.png"/>
          <p:cNvPicPr preferRelativeResize="0"/>
          <p:nvPr/>
        </p:nvPicPr>
        <p:blipFill rotWithShape="1">
          <a:blip r:embed="rId4">
            <a:alphaModFix/>
          </a:blip>
          <a:srcRect b="0" l="0" r="0" t="12157"/>
          <a:stretch/>
        </p:blipFill>
        <p:spPr>
          <a:xfrm>
            <a:off x="879700" y="942525"/>
            <a:ext cx="7384605" cy="405412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pic>
        <p:nvPicPr>
          <p:cNvPr id="448" name="Google Shape;448;p70"/>
          <p:cNvPicPr preferRelativeResize="0"/>
          <p:nvPr/>
        </p:nvPicPr>
        <p:blipFill rotWithShape="1">
          <a:blip r:embed="rId3">
            <a:alphaModFix/>
          </a:blip>
          <a:srcRect b="0" l="0" r="61110" t="0"/>
          <a:stretch/>
        </p:blipFill>
        <p:spPr>
          <a:xfrm>
            <a:off x="122957" y="4581890"/>
            <a:ext cx="455032" cy="514350"/>
          </a:xfrm>
          <a:prstGeom prst="rect">
            <a:avLst/>
          </a:prstGeom>
          <a:noFill/>
          <a:ln>
            <a:noFill/>
          </a:ln>
        </p:spPr>
      </p:pic>
      <p:sp>
        <p:nvSpPr>
          <p:cNvPr id="449" name="Google Shape;449;p70"/>
          <p:cNvSpPr txBox="1"/>
          <p:nvPr>
            <p:ph idx="12" type="sldNum"/>
          </p:nvPr>
        </p:nvSpPr>
        <p:spPr>
          <a:xfrm>
            <a:off x="3276600" y="3178175"/>
            <a:ext cx="1066800" cy="182700"/>
          </a:xfrm>
          <a:prstGeom prst="rect">
            <a:avLst/>
          </a:prstGeom>
        </p:spPr>
        <p:txBody>
          <a:bodyPr anchorCtr="0" anchor="ctr" bIns="22850" lIns="45725" spcFirstLastPara="1" rIns="45725" wrap="square" tIns="22850">
            <a:noAutofit/>
          </a:bodyPr>
          <a:lstStyle/>
          <a:p>
            <a:pPr indent="0" lvl="0" marL="0" rtl="0" algn="r">
              <a:spcBef>
                <a:spcPts val="0"/>
              </a:spcBef>
              <a:spcAft>
                <a:spcPts val="0"/>
              </a:spcAft>
              <a:buNone/>
            </a:pPr>
            <a:fld id="{00000000-1234-1234-1234-123412341234}" type="slidenum">
              <a:rPr lang="en"/>
              <a:t>‹#›</a:t>
            </a:fld>
            <a:endParaRPr/>
          </a:p>
        </p:txBody>
      </p:sp>
      <p:sp>
        <p:nvSpPr>
          <p:cNvPr id="450" name="Google Shape;450;p70"/>
          <p:cNvSpPr txBox="1"/>
          <p:nvPr/>
        </p:nvSpPr>
        <p:spPr>
          <a:xfrm>
            <a:off x="380625" y="914400"/>
            <a:ext cx="8556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000">
              <a:solidFill>
                <a:srgbClr val="3A4F60"/>
              </a:solidFill>
              <a:latin typeface="Poppins"/>
              <a:ea typeface="Poppins"/>
              <a:cs typeface="Poppins"/>
              <a:sym typeface="Poppins"/>
            </a:endParaRPr>
          </a:p>
        </p:txBody>
      </p:sp>
      <p:sp>
        <p:nvSpPr>
          <p:cNvPr id="451" name="Google Shape;451;p70"/>
          <p:cNvSpPr txBox="1"/>
          <p:nvPr/>
        </p:nvSpPr>
        <p:spPr>
          <a:xfrm>
            <a:off x="380625" y="234175"/>
            <a:ext cx="83124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SzPts val="1100"/>
              <a:buNone/>
            </a:pPr>
            <a:r>
              <a:t/>
            </a:r>
            <a:endParaRPr sz="800">
              <a:solidFill>
                <a:srgbClr val="3A4F60"/>
              </a:solidFill>
              <a:latin typeface="Poppins"/>
              <a:ea typeface="Poppins"/>
              <a:cs typeface="Poppins"/>
              <a:sym typeface="Poppins"/>
            </a:endParaRPr>
          </a:p>
        </p:txBody>
      </p:sp>
      <p:pic>
        <p:nvPicPr>
          <p:cNvPr id="452" name="Google Shape;452;p70" title="H2ILW-top-issues-among-registered-voters-in-montgomery-county-variation-across-groups (1).png"/>
          <p:cNvPicPr preferRelativeResize="0"/>
          <p:nvPr/>
        </p:nvPicPr>
        <p:blipFill>
          <a:blip r:embed="rId4">
            <a:alphaModFix/>
          </a:blip>
          <a:stretch>
            <a:fillRect/>
          </a:stretch>
        </p:blipFill>
        <p:spPr>
          <a:xfrm>
            <a:off x="0" y="89300"/>
            <a:ext cx="9144003" cy="4964888"/>
          </a:xfrm>
          <a:prstGeom prst="rect">
            <a:avLst/>
          </a:prstGeom>
          <a:noFill/>
          <a:ln>
            <a:noFill/>
          </a:ln>
        </p:spPr>
      </p:pic>
      <p:sp>
        <p:nvSpPr>
          <p:cNvPr id="453" name="Google Shape;453;p70"/>
          <p:cNvSpPr/>
          <p:nvPr/>
        </p:nvSpPr>
        <p:spPr>
          <a:xfrm>
            <a:off x="5721350" y="3846050"/>
            <a:ext cx="1220700" cy="338700"/>
          </a:xfrm>
          <a:prstGeom prst="rect">
            <a:avLst/>
          </a:prstGeom>
          <a:noFill/>
          <a:ln cap="flat" cmpd="sng" w="38100">
            <a:solidFill>
              <a:srgbClr val="F46B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70"/>
          <p:cNvSpPr/>
          <p:nvPr/>
        </p:nvSpPr>
        <p:spPr>
          <a:xfrm>
            <a:off x="0" y="2877575"/>
            <a:ext cx="1377900" cy="338700"/>
          </a:xfrm>
          <a:prstGeom prst="rect">
            <a:avLst/>
          </a:prstGeom>
          <a:noFill/>
          <a:ln cap="flat" cmpd="sng" w="38100">
            <a:solidFill>
              <a:srgbClr val="F46B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71"/>
          <p:cNvSpPr txBox="1"/>
          <p:nvPr/>
        </p:nvSpPr>
        <p:spPr>
          <a:xfrm>
            <a:off x="577990" y="2002250"/>
            <a:ext cx="3568800" cy="800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2600">
                <a:solidFill>
                  <a:srgbClr val="3A5060"/>
                </a:solidFill>
                <a:latin typeface="Poppins"/>
                <a:ea typeface="Poppins"/>
                <a:cs typeface="Poppins"/>
                <a:sym typeface="Poppins"/>
              </a:rPr>
              <a:t>Key Insights From the ‘Other’ Field</a:t>
            </a:r>
            <a:endParaRPr sz="700"/>
          </a:p>
        </p:txBody>
      </p:sp>
      <p:pic>
        <p:nvPicPr>
          <p:cNvPr id="460" name="Google Shape;460;p71"/>
          <p:cNvPicPr preferRelativeResize="0"/>
          <p:nvPr/>
        </p:nvPicPr>
        <p:blipFill rotWithShape="1">
          <a:blip r:embed="rId3">
            <a:alphaModFix/>
          </a:blip>
          <a:srcRect b="0" l="0" r="61110" t="0"/>
          <a:stretch/>
        </p:blipFill>
        <p:spPr>
          <a:xfrm>
            <a:off x="122957" y="4581890"/>
            <a:ext cx="455032" cy="514350"/>
          </a:xfrm>
          <a:prstGeom prst="rect">
            <a:avLst/>
          </a:prstGeom>
          <a:noFill/>
          <a:ln>
            <a:noFill/>
          </a:ln>
        </p:spPr>
      </p:pic>
      <p:sp>
        <p:nvSpPr>
          <p:cNvPr id="461" name="Google Shape;461;p71"/>
          <p:cNvSpPr txBox="1"/>
          <p:nvPr/>
        </p:nvSpPr>
        <p:spPr>
          <a:xfrm>
            <a:off x="631001" y="2892705"/>
            <a:ext cx="2969400" cy="30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000">
                <a:solidFill>
                  <a:srgbClr val="434343"/>
                </a:solidFill>
                <a:latin typeface="Bitter"/>
                <a:ea typeface="Bitter"/>
                <a:cs typeface="Bitter"/>
                <a:sym typeface="Bitter"/>
              </a:rPr>
              <a:t>Analysis of the open-ended option for other </a:t>
            </a:r>
            <a:r>
              <a:rPr lang="en" sz="1000">
                <a:solidFill>
                  <a:srgbClr val="434343"/>
                </a:solidFill>
                <a:latin typeface="Bitter"/>
                <a:ea typeface="Bitter"/>
                <a:cs typeface="Bitter"/>
                <a:sym typeface="Bitter"/>
              </a:rPr>
              <a:t>issues</a:t>
            </a:r>
            <a:r>
              <a:rPr lang="en" sz="1000">
                <a:solidFill>
                  <a:srgbClr val="434343"/>
                </a:solidFill>
                <a:latin typeface="Bitter"/>
                <a:ea typeface="Bitter"/>
                <a:cs typeface="Bitter"/>
                <a:sym typeface="Bitter"/>
              </a:rPr>
              <a:t> reveals core themes.</a:t>
            </a:r>
            <a:endParaRPr sz="1000">
              <a:solidFill>
                <a:srgbClr val="434343"/>
              </a:solidFill>
            </a:endParaRPr>
          </a:p>
        </p:txBody>
      </p:sp>
      <p:sp>
        <p:nvSpPr>
          <p:cNvPr id="462" name="Google Shape;462;p71"/>
          <p:cNvSpPr txBox="1"/>
          <p:nvPr/>
        </p:nvSpPr>
        <p:spPr>
          <a:xfrm>
            <a:off x="4146800" y="664550"/>
            <a:ext cx="4755900" cy="347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u="sng">
                <a:solidFill>
                  <a:schemeClr val="dk1"/>
                </a:solidFill>
                <a:latin typeface="Bitter"/>
                <a:ea typeface="Bitter"/>
                <a:cs typeface="Bitter"/>
                <a:sym typeface="Bitter"/>
              </a:rPr>
              <a:t>Infrastructure &amp; Growth Management: </a:t>
            </a:r>
            <a:r>
              <a:rPr lang="en" sz="1700">
                <a:solidFill>
                  <a:schemeClr val="dk1"/>
                </a:solidFill>
                <a:latin typeface="Bitter Medium"/>
                <a:ea typeface="Bitter Medium"/>
                <a:cs typeface="Bitter Medium"/>
                <a:sym typeface="Bitter Medium"/>
              </a:rPr>
              <a:t>Fix roads, stop overbuilding, plan for growth</a:t>
            </a:r>
            <a:br>
              <a:rPr lang="en" sz="1700">
                <a:solidFill>
                  <a:schemeClr val="dk1"/>
                </a:solidFill>
                <a:latin typeface="Bitter Medium"/>
                <a:ea typeface="Bitter Medium"/>
                <a:cs typeface="Bitter Medium"/>
                <a:sym typeface="Bitter Medium"/>
              </a:rPr>
            </a:br>
            <a:endParaRPr sz="1700">
              <a:solidFill>
                <a:schemeClr val="dk1"/>
              </a:solidFill>
              <a:latin typeface="Bitter Medium"/>
              <a:ea typeface="Bitter Medium"/>
              <a:cs typeface="Bitter Medium"/>
              <a:sym typeface="Bitter Medium"/>
            </a:endParaRPr>
          </a:p>
          <a:p>
            <a:pPr indent="0" lvl="0" marL="0" rtl="0" algn="l">
              <a:spcBef>
                <a:spcPts val="0"/>
              </a:spcBef>
              <a:spcAft>
                <a:spcPts val="0"/>
              </a:spcAft>
              <a:buNone/>
            </a:pPr>
            <a:r>
              <a:rPr b="1" lang="en" sz="1700" u="sng">
                <a:solidFill>
                  <a:schemeClr val="dk1"/>
                </a:solidFill>
                <a:latin typeface="Bitter"/>
                <a:ea typeface="Bitter"/>
                <a:cs typeface="Bitter"/>
                <a:sym typeface="Bitter"/>
              </a:rPr>
              <a:t>Economic Development &amp; Jobs: </a:t>
            </a:r>
            <a:r>
              <a:rPr lang="en" sz="1700">
                <a:solidFill>
                  <a:schemeClr val="dk1"/>
                </a:solidFill>
                <a:latin typeface="Bitter Medium"/>
                <a:ea typeface="Bitter Medium"/>
                <a:cs typeface="Bitter Medium"/>
                <a:sym typeface="Bitter Medium"/>
              </a:rPr>
              <a:t>Attract businesses, white-collar jobs, higher pay</a:t>
            </a:r>
            <a:br>
              <a:rPr lang="en" sz="1700">
                <a:solidFill>
                  <a:schemeClr val="dk1"/>
                </a:solidFill>
                <a:latin typeface="Bitter Medium"/>
                <a:ea typeface="Bitter Medium"/>
                <a:cs typeface="Bitter Medium"/>
                <a:sym typeface="Bitter Medium"/>
              </a:rPr>
            </a:br>
            <a:endParaRPr sz="1700">
              <a:solidFill>
                <a:schemeClr val="dk1"/>
              </a:solidFill>
              <a:latin typeface="Bitter Medium"/>
              <a:ea typeface="Bitter Medium"/>
              <a:cs typeface="Bitter Medium"/>
              <a:sym typeface="Bitter Medium"/>
            </a:endParaRPr>
          </a:p>
          <a:p>
            <a:pPr indent="0" lvl="0" marL="0" rtl="0" algn="l">
              <a:spcBef>
                <a:spcPts val="0"/>
              </a:spcBef>
              <a:spcAft>
                <a:spcPts val="0"/>
              </a:spcAft>
              <a:buNone/>
            </a:pPr>
            <a:r>
              <a:rPr b="1" lang="en" sz="1700" u="sng">
                <a:solidFill>
                  <a:schemeClr val="dk1"/>
                </a:solidFill>
                <a:latin typeface="Bitter"/>
                <a:ea typeface="Bitter"/>
                <a:cs typeface="Bitter"/>
                <a:sym typeface="Bitter"/>
              </a:rPr>
              <a:t>Homelessness &amp; Social Services: </a:t>
            </a:r>
            <a:r>
              <a:rPr lang="en" sz="1700">
                <a:solidFill>
                  <a:schemeClr val="dk1"/>
                </a:solidFill>
                <a:latin typeface="Bitter Medium"/>
                <a:ea typeface="Bitter Medium"/>
                <a:cs typeface="Bitter Medium"/>
                <a:sym typeface="Bitter Medium"/>
              </a:rPr>
              <a:t>Address downtown homelessness with support services</a:t>
            </a:r>
            <a:br>
              <a:rPr lang="en" sz="1700">
                <a:solidFill>
                  <a:schemeClr val="dk1"/>
                </a:solidFill>
                <a:latin typeface="Bitter Medium"/>
                <a:ea typeface="Bitter Medium"/>
                <a:cs typeface="Bitter Medium"/>
                <a:sym typeface="Bitter Medium"/>
              </a:rPr>
            </a:br>
            <a:endParaRPr sz="1700">
              <a:solidFill>
                <a:schemeClr val="dk1"/>
              </a:solidFill>
              <a:latin typeface="Bitter Medium"/>
              <a:ea typeface="Bitter Medium"/>
              <a:cs typeface="Bitter Medium"/>
              <a:sym typeface="Bitter Medium"/>
            </a:endParaRPr>
          </a:p>
          <a:p>
            <a:pPr indent="0" lvl="0" marL="0" rtl="0" algn="l">
              <a:spcBef>
                <a:spcPts val="0"/>
              </a:spcBef>
              <a:spcAft>
                <a:spcPts val="0"/>
              </a:spcAft>
              <a:buNone/>
            </a:pPr>
            <a:r>
              <a:rPr b="1" lang="en" sz="1700" u="sng">
                <a:solidFill>
                  <a:schemeClr val="dk1"/>
                </a:solidFill>
                <a:latin typeface="Bitter"/>
                <a:ea typeface="Bitter"/>
                <a:cs typeface="Bitter"/>
                <a:sym typeface="Bitter"/>
              </a:rPr>
              <a:t>Crime &amp; Safety: </a:t>
            </a:r>
            <a:r>
              <a:rPr lang="en" sz="1700">
                <a:solidFill>
                  <a:schemeClr val="dk1"/>
                </a:solidFill>
                <a:latin typeface="Bitter Medium"/>
                <a:ea typeface="Bitter Medium"/>
                <a:cs typeface="Bitter Medium"/>
                <a:sym typeface="Bitter Medium"/>
              </a:rPr>
              <a:t>Reduce crime, improve enforcement, enhance neighborhood safety</a:t>
            </a:r>
            <a:br>
              <a:rPr lang="en" sz="1700">
                <a:solidFill>
                  <a:schemeClr val="dk1"/>
                </a:solidFill>
                <a:latin typeface="Bitter Medium"/>
                <a:ea typeface="Bitter Medium"/>
                <a:cs typeface="Bitter Medium"/>
                <a:sym typeface="Bitter Medium"/>
              </a:rPr>
            </a:br>
            <a:endParaRPr sz="1700">
              <a:solidFill>
                <a:schemeClr val="dk1"/>
              </a:solidFill>
              <a:latin typeface="Bitter Medium"/>
              <a:ea typeface="Bitter Medium"/>
              <a:cs typeface="Bitter Medium"/>
              <a:sym typeface="Bitter Medium"/>
            </a:endParaRPr>
          </a:p>
          <a:p>
            <a:pPr indent="0" lvl="0" marL="0" rtl="0" algn="l">
              <a:spcBef>
                <a:spcPts val="0"/>
              </a:spcBef>
              <a:spcAft>
                <a:spcPts val="0"/>
              </a:spcAft>
              <a:buNone/>
            </a:pPr>
            <a:r>
              <a:rPr b="1" lang="en" sz="1700" u="sng">
                <a:solidFill>
                  <a:schemeClr val="dk1"/>
                </a:solidFill>
                <a:latin typeface="Bitter"/>
                <a:ea typeface="Bitter"/>
                <a:cs typeface="Bitter"/>
                <a:sym typeface="Bitter"/>
              </a:rPr>
              <a:t>Youth &amp; Community Amenities: </a:t>
            </a:r>
            <a:r>
              <a:rPr lang="en" sz="1700">
                <a:solidFill>
                  <a:schemeClr val="dk1"/>
                </a:solidFill>
                <a:latin typeface="Bitter Medium"/>
                <a:ea typeface="Bitter Medium"/>
                <a:cs typeface="Bitter Medium"/>
                <a:sym typeface="Bitter Medium"/>
              </a:rPr>
              <a:t>More parks, sports facilities, safe spaces for youth</a:t>
            </a:r>
            <a:endParaRPr sz="1700">
              <a:solidFill>
                <a:schemeClr val="dk1"/>
              </a:solidFill>
              <a:latin typeface="Bitter Medium"/>
              <a:ea typeface="Bitter Medium"/>
              <a:cs typeface="Bitter Medium"/>
              <a:sym typeface="Bitter Medium"/>
            </a:endParaRPr>
          </a:p>
          <a:p>
            <a:pPr indent="0" lvl="0" marL="0" rtl="0" algn="l">
              <a:spcBef>
                <a:spcPts val="0"/>
              </a:spcBef>
              <a:spcAft>
                <a:spcPts val="0"/>
              </a:spcAft>
              <a:buNone/>
            </a:pPr>
            <a:r>
              <a:t/>
            </a:r>
            <a:endParaRPr sz="1800">
              <a:solidFill>
                <a:schemeClr val="dk1"/>
              </a:solidFill>
              <a:latin typeface="Bitter Medium"/>
              <a:ea typeface="Bitter Medium"/>
              <a:cs typeface="Bitter Medium"/>
              <a:sym typeface="Bitter Medium"/>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AE3F2"/>
        </a:solidFill>
      </p:bgPr>
    </p:bg>
    <p:spTree>
      <p:nvGrpSpPr>
        <p:cNvPr id="466" name="Shape 466"/>
        <p:cNvGrpSpPr/>
        <p:nvPr/>
      </p:nvGrpSpPr>
      <p:grpSpPr>
        <a:xfrm>
          <a:off x="0" y="0"/>
          <a:ext cx="0" cy="0"/>
          <a:chOff x="0" y="0"/>
          <a:chExt cx="0" cy="0"/>
        </a:xfrm>
      </p:grpSpPr>
      <p:sp>
        <p:nvSpPr>
          <p:cNvPr id="467" name="Google Shape;467;p72"/>
          <p:cNvSpPr txBox="1"/>
          <p:nvPr/>
        </p:nvSpPr>
        <p:spPr>
          <a:xfrm>
            <a:off x="454350" y="1455595"/>
            <a:ext cx="8235300" cy="3109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 sz="3600">
                <a:solidFill>
                  <a:srgbClr val="3A5060"/>
                </a:solidFill>
                <a:latin typeface="Poppins Black"/>
                <a:ea typeface="Poppins Black"/>
                <a:cs typeface="Poppins Black"/>
                <a:sym typeface="Poppins Black"/>
              </a:rPr>
              <a:t>Accessibility of Key Resources</a:t>
            </a:r>
            <a:endParaRPr sz="3600">
              <a:solidFill>
                <a:srgbClr val="3A5060"/>
              </a:solidFill>
              <a:latin typeface="Poppins Black"/>
              <a:ea typeface="Poppins Black"/>
              <a:cs typeface="Poppins Black"/>
              <a:sym typeface="Poppins Black"/>
            </a:endParaRPr>
          </a:p>
          <a:p>
            <a:pPr indent="0" lvl="0" marL="0" marR="0" rtl="0" algn="ctr">
              <a:lnSpc>
                <a:spcPct val="100000"/>
              </a:lnSpc>
              <a:spcBef>
                <a:spcPts val="0"/>
              </a:spcBef>
              <a:spcAft>
                <a:spcPts val="0"/>
              </a:spcAft>
              <a:buNone/>
            </a:pPr>
            <a:r>
              <a:t/>
            </a:r>
            <a:endParaRPr sz="3600">
              <a:solidFill>
                <a:srgbClr val="3A5060"/>
              </a:solidFill>
              <a:latin typeface="Poppins Black"/>
              <a:ea typeface="Poppins Black"/>
              <a:cs typeface="Poppins Black"/>
              <a:sym typeface="Poppins Black"/>
            </a:endParaRPr>
          </a:p>
          <a:p>
            <a:pPr indent="0" lvl="0" marL="0" marR="0" rtl="0" algn="ctr">
              <a:lnSpc>
                <a:spcPct val="100000"/>
              </a:lnSpc>
              <a:spcBef>
                <a:spcPts val="0"/>
              </a:spcBef>
              <a:spcAft>
                <a:spcPts val="0"/>
              </a:spcAft>
              <a:buClr>
                <a:srgbClr val="000000"/>
              </a:buClr>
              <a:buFont typeface="Arial"/>
              <a:buNone/>
            </a:pPr>
            <a:r>
              <a:rPr lang="en" sz="2600">
                <a:solidFill>
                  <a:srgbClr val="3A5060"/>
                </a:solidFill>
                <a:latin typeface="Poppins"/>
                <a:ea typeface="Poppins"/>
                <a:cs typeface="Poppins"/>
                <a:sym typeface="Poppins"/>
              </a:rPr>
              <a:t>While access to vaccinations, insurance, and healthcare services is reported as easier, the findings highlight clear disparities that call for targeted efforts in the areas where need for access is most evident.</a:t>
            </a:r>
            <a:endParaRPr sz="2600">
              <a:solidFill>
                <a:srgbClr val="3A5060"/>
              </a:solidFill>
              <a:latin typeface="Poppins"/>
              <a:ea typeface="Poppins"/>
              <a:cs typeface="Poppins"/>
              <a:sym typeface="Poppins"/>
            </a:endParaRPr>
          </a:p>
        </p:txBody>
      </p:sp>
      <p:pic>
        <p:nvPicPr>
          <p:cNvPr id="468" name="Google Shape;468;p72"/>
          <p:cNvPicPr preferRelativeResize="0"/>
          <p:nvPr/>
        </p:nvPicPr>
        <p:blipFill rotWithShape="1">
          <a:blip r:embed="rId3">
            <a:alphaModFix/>
          </a:blip>
          <a:srcRect b="35669" l="8918" r="10228" t="34293"/>
          <a:stretch/>
        </p:blipFill>
        <p:spPr>
          <a:xfrm>
            <a:off x="264391" y="261950"/>
            <a:ext cx="1686135" cy="6264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73"/>
          <p:cNvSpPr/>
          <p:nvPr/>
        </p:nvSpPr>
        <p:spPr>
          <a:xfrm>
            <a:off x="0" y="816675"/>
            <a:ext cx="2389800" cy="1353000"/>
          </a:xfrm>
          <a:prstGeom prst="rightArrow">
            <a:avLst>
              <a:gd fmla="val 100000" name="adj1"/>
              <a:gd fmla="val 4161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73"/>
          <p:cNvSpPr txBox="1"/>
          <p:nvPr/>
        </p:nvSpPr>
        <p:spPr>
          <a:xfrm>
            <a:off x="19825" y="939825"/>
            <a:ext cx="21582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latin typeface="Bitter"/>
                <a:ea typeface="Bitter"/>
                <a:cs typeface="Bitter"/>
                <a:sym typeface="Bitter"/>
              </a:rPr>
              <a:t>More than half of voters agree they can easily access vaccinations, insurance, safe community spaces, healthcare, and employment</a:t>
            </a:r>
            <a:endParaRPr sz="1200">
              <a:latin typeface="Bitter"/>
              <a:ea typeface="Bitter"/>
              <a:cs typeface="Bitter"/>
              <a:sym typeface="Bitter"/>
            </a:endParaRPr>
          </a:p>
        </p:txBody>
      </p:sp>
      <p:sp>
        <p:nvSpPr>
          <p:cNvPr id="475" name="Google Shape;475;p73"/>
          <p:cNvSpPr/>
          <p:nvPr/>
        </p:nvSpPr>
        <p:spPr>
          <a:xfrm>
            <a:off x="0" y="3445567"/>
            <a:ext cx="2523300" cy="1353000"/>
          </a:xfrm>
          <a:prstGeom prst="rightArrow">
            <a:avLst>
              <a:gd fmla="val 100000" name="adj1"/>
              <a:gd fmla="val 4161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73"/>
          <p:cNvSpPr txBox="1"/>
          <p:nvPr/>
        </p:nvSpPr>
        <p:spPr>
          <a:xfrm>
            <a:off x="19825" y="3491022"/>
            <a:ext cx="20415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chemeClr val="dk1"/>
                </a:solidFill>
                <a:latin typeface="Bitter"/>
                <a:ea typeface="Bitter"/>
                <a:cs typeface="Bitter"/>
                <a:sym typeface="Bitter"/>
              </a:rPr>
              <a:t>Halk or less say they can easily access housing, transportation, protection from discrimination, and mental health support</a:t>
            </a:r>
            <a:endParaRPr sz="1000">
              <a:latin typeface="Bitter"/>
              <a:ea typeface="Bitter"/>
              <a:cs typeface="Bitter"/>
              <a:sym typeface="Bitter"/>
            </a:endParaRPr>
          </a:p>
        </p:txBody>
      </p:sp>
      <p:sp>
        <p:nvSpPr>
          <p:cNvPr id="477" name="Google Shape;477;p73"/>
          <p:cNvSpPr/>
          <p:nvPr/>
        </p:nvSpPr>
        <p:spPr>
          <a:xfrm>
            <a:off x="0" y="3274125"/>
            <a:ext cx="9144000" cy="23622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478" name="Google Shape;478;p73" title="QX7yi-- (2).png"/>
          <p:cNvPicPr preferRelativeResize="0"/>
          <p:nvPr/>
        </p:nvPicPr>
        <p:blipFill>
          <a:blip r:embed="rId3">
            <a:alphaModFix/>
          </a:blip>
          <a:stretch>
            <a:fillRect/>
          </a:stretch>
        </p:blipFill>
        <p:spPr>
          <a:xfrm>
            <a:off x="2732850" y="126999"/>
            <a:ext cx="6250752" cy="4889500"/>
          </a:xfrm>
          <a:prstGeom prst="rect">
            <a:avLst/>
          </a:prstGeom>
          <a:noFill/>
          <a:ln>
            <a:noFill/>
          </a:ln>
        </p:spPr>
      </p:pic>
      <p:sp>
        <p:nvSpPr>
          <p:cNvPr id="479" name="Google Shape;479;p73"/>
          <p:cNvSpPr/>
          <p:nvPr/>
        </p:nvSpPr>
        <p:spPr>
          <a:xfrm>
            <a:off x="0" y="3445575"/>
            <a:ext cx="2389800" cy="1353000"/>
          </a:xfrm>
          <a:prstGeom prst="rightArrow">
            <a:avLst>
              <a:gd fmla="val 100000" name="adj1"/>
              <a:gd fmla="val 4161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73"/>
          <p:cNvSpPr txBox="1"/>
          <p:nvPr/>
        </p:nvSpPr>
        <p:spPr>
          <a:xfrm>
            <a:off x="18776" y="3491030"/>
            <a:ext cx="19335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chemeClr val="dk1"/>
                </a:solidFill>
                <a:latin typeface="Bitter"/>
                <a:ea typeface="Bitter"/>
                <a:cs typeface="Bitter"/>
                <a:sym typeface="Bitter"/>
              </a:rPr>
              <a:t>Half or less say they can easily access housing, transportation, protection from discrimination, and mental health support</a:t>
            </a:r>
            <a:endParaRPr sz="1000">
              <a:latin typeface="Bitter"/>
              <a:ea typeface="Bitter"/>
              <a:cs typeface="Bitter"/>
              <a:sym typeface="Bitter"/>
            </a:endParaRPr>
          </a:p>
        </p:txBody>
      </p:sp>
      <p:sp>
        <p:nvSpPr>
          <p:cNvPr id="481" name="Google Shape;481;p73"/>
          <p:cNvSpPr/>
          <p:nvPr/>
        </p:nvSpPr>
        <p:spPr>
          <a:xfrm>
            <a:off x="26400" y="3012025"/>
            <a:ext cx="9091200" cy="2518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74"/>
          <p:cNvSpPr/>
          <p:nvPr/>
        </p:nvSpPr>
        <p:spPr>
          <a:xfrm>
            <a:off x="0" y="816675"/>
            <a:ext cx="2389800" cy="1353000"/>
          </a:xfrm>
          <a:prstGeom prst="rightArrow">
            <a:avLst>
              <a:gd fmla="val 100000" name="adj1"/>
              <a:gd fmla="val 4161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74"/>
          <p:cNvSpPr txBox="1"/>
          <p:nvPr/>
        </p:nvSpPr>
        <p:spPr>
          <a:xfrm>
            <a:off x="19825" y="939825"/>
            <a:ext cx="21582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latin typeface="Bitter"/>
                <a:ea typeface="Bitter"/>
                <a:cs typeface="Bitter"/>
                <a:sym typeface="Bitter"/>
              </a:rPr>
              <a:t>More than half of voters agree they can easily access vaccinations, insurance, safe community spaces, healthcare, and employment</a:t>
            </a:r>
            <a:endParaRPr sz="1200">
              <a:latin typeface="Bitter"/>
              <a:ea typeface="Bitter"/>
              <a:cs typeface="Bitter"/>
              <a:sym typeface="Bitter"/>
            </a:endParaRPr>
          </a:p>
        </p:txBody>
      </p:sp>
      <p:sp>
        <p:nvSpPr>
          <p:cNvPr id="488" name="Google Shape;488;p74"/>
          <p:cNvSpPr/>
          <p:nvPr/>
        </p:nvSpPr>
        <p:spPr>
          <a:xfrm>
            <a:off x="0" y="3445567"/>
            <a:ext cx="2523300" cy="1353000"/>
          </a:xfrm>
          <a:prstGeom prst="rightArrow">
            <a:avLst>
              <a:gd fmla="val 100000" name="adj1"/>
              <a:gd fmla="val 4161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74"/>
          <p:cNvSpPr txBox="1"/>
          <p:nvPr/>
        </p:nvSpPr>
        <p:spPr>
          <a:xfrm>
            <a:off x="19825" y="3491022"/>
            <a:ext cx="20415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chemeClr val="dk1"/>
                </a:solidFill>
                <a:latin typeface="Bitter"/>
                <a:ea typeface="Bitter"/>
                <a:cs typeface="Bitter"/>
                <a:sym typeface="Bitter"/>
              </a:rPr>
              <a:t>Halk or less say they can easily access housing, transportation, protection from discrimination, and mental health support</a:t>
            </a:r>
            <a:endParaRPr sz="1000">
              <a:latin typeface="Bitter"/>
              <a:ea typeface="Bitter"/>
              <a:cs typeface="Bitter"/>
              <a:sym typeface="Bitter"/>
            </a:endParaRPr>
          </a:p>
        </p:txBody>
      </p:sp>
      <p:sp>
        <p:nvSpPr>
          <p:cNvPr id="490" name="Google Shape;490;p74"/>
          <p:cNvSpPr/>
          <p:nvPr/>
        </p:nvSpPr>
        <p:spPr>
          <a:xfrm>
            <a:off x="0" y="3274125"/>
            <a:ext cx="9144000" cy="23622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491" name="Google Shape;491;p74" title="QX7yi-- (2).png"/>
          <p:cNvPicPr preferRelativeResize="0"/>
          <p:nvPr/>
        </p:nvPicPr>
        <p:blipFill>
          <a:blip r:embed="rId3">
            <a:alphaModFix/>
          </a:blip>
          <a:stretch>
            <a:fillRect/>
          </a:stretch>
        </p:blipFill>
        <p:spPr>
          <a:xfrm>
            <a:off x="2732850" y="126999"/>
            <a:ext cx="6250752" cy="4889500"/>
          </a:xfrm>
          <a:prstGeom prst="rect">
            <a:avLst/>
          </a:prstGeom>
          <a:noFill/>
          <a:ln>
            <a:noFill/>
          </a:ln>
        </p:spPr>
      </p:pic>
      <p:sp>
        <p:nvSpPr>
          <p:cNvPr id="492" name="Google Shape;492;p74"/>
          <p:cNvSpPr/>
          <p:nvPr/>
        </p:nvSpPr>
        <p:spPr>
          <a:xfrm>
            <a:off x="0" y="3445575"/>
            <a:ext cx="2389800" cy="1353000"/>
          </a:xfrm>
          <a:prstGeom prst="rightArrow">
            <a:avLst>
              <a:gd fmla="val 100000" name="adj1"/>
              <a:gd fmla="val 4161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74"/>
          <p:cNvSpPr txBox="1"/>
          <p:nvPr/>
        </p:nvSpPr>
        <p:spPr>
          <a:xfrm>
            <a:off x="18776" y="3491030"/>
            <a:ext cx="19335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chemeClr val="dk1"/>
                </a:solidFill>
                <a:latin typeface="Bitter"/>
                <a:ea typeface="Bitter"/>
                <a:cs typeface="Bitter"/>
                <a:sym typeface="Bitter"/>
              </a:rPr>
              <a:t>Half or less say they can easily access housing, transportation, protection from discrimination, and mental health support</a:t>
            </a:r>
            <a:endParaRPr sz="1000">
              <a:latin typeface="Bitter"/>
              <a:ea typeface="Bitter"/>
              <a:cs typeface="Bitter"/>
              <a:sym typeface="Bitte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pic>
        <p:nvPicPr>
          <p:cNvPr id="498" name="Google Shape;498;p75" title="GOA0O-more-vulnerable-groups-are-less-likely-to-say-they-can-easily-access-key-resources (2).png"/>
          <p:cNvPicPr preferRelativeResize="0"/>
          <p:nvPr/>
        </p:nvPicPr>
        <p:blipFill>
          <a:blip r:embed="rId3">
            <a:alphaModFix/>
          </a:blip>
          <a:stretch>
            <a:fillRect/>
          </a:stretch>
        </p:blipFill>
        <p:spPr>
          <a:xfrm>
            <a:off x="415800" y="313038"/>
            <a:ext cx="8312402" cy="4517428"/>
          </a:xfrm>
          <a:prstGeom prst="rect">
            <a:avLst/>
          </a:prstGeom>
          <a:noFill/>
          <a:ln>
            <a:noFill/>
          </a:ln>
        </p:spPr>
      </p:pic>
      <p:pic>
        <p:nvPicPr>
          <p:cNvPr id="499" name="Google Shape;499;p75"/>
          <p:cNvPicPr preferRelativeResize="0"/>
          <p:nvPr/>
        </p:nvPicPr>
        <p:blipFill rotWithShape="1">
          <a:blip r:embed="rId4">
            <a:alphaModFix/>
          </a:blip>
          <a:srcRect b="0" l="0" r="61110" t="0"/>
          <a:stretch/>
        </p:blipFill>
        <p:spPr>
          <a:xfrm>
            <a:off x="122957" y="4579515"/>
            <a:ext cx="455032" cy="514350"/>
          </a:xfrm>
          <a:prstGeom prst="rect">
            <a:avLst/>
          </a:prstGeom>
          <a:noFill/>
          <a:ln>
            <a:noFill/>
          </a:ln>
        </p:spPr>
      </p:pic>
      <p:sp>
        <p:nvSpPr>
          <p:cNvPr id="500" name="Google Shape;500;p75"/>
          <p:cNvSpPr txBox="1"/>
          <p:nvPr>
            <p:ph idx="12" type="sldNum"/>
          </p:nvPr>
        </p:nvSpPr>
        <p:spPr>
          <a:xfrm>
            <a:off x="3276600" y="3178175"/>
            <a:ext cx="1066800" cy="182700"/>
          </a:xfrm>
          <a:prstGeom prst="rect">
            <a:avLst/>
          </a:prstGeom>
        </p:spPr>
        <p:txBody>
          <a:bodyPr anchorCtr="0" anchor="ctr" bIns="22850" lIns="45725" spcFirstLastPara="1" rIns="45725" wrap="square" tIns="22850">
            <a:noAutofit/>
          </a:bodyPr>
          <a:lstStyle/>
          <a:p>
            <a:pPr indent="0" lvl="0" marL="0" rtl="0" algn="r">
              <a:spcBef>
                <a:spcPts val="0"/>
              </a:spcBef>
              <a:spcAft>
                <a:spcPts val="0"/>
              </a:spcAft>
              <a:buNone/>
            </a:pPr>
            <a:fld id="{00000000-1234-1234-1234-123412341234}" type="slidenum">
              <a:rPr lang="en"/>
              <a:t>‹#›</a:t>
            </a:fld>
            <a:endParaRPr/>
          </a:p>
        </p:txBody>
      </p:sp>
      <p:sp>
        <p:nvSpPr>
          <p:cNvPr id="501" name="Google Shape;501;p75"/>
          <p:cNvSpPr txBox="1"/>
          <p:nvPr/>
        </p:nvSpPr>
        <p:spPr>
          <a:xfrm>
            <a:off x="380625" y="914400"/>
            <a:ext cx="8556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000">
              <a:solidFill>
                <a:srgbClr val="3A4F60"/>
              </a:solidFill>
              <a:latin typeface="Poppins"/>
              <a:ea typeface="Poppins"/>
              <a:cs typeface="Poppins"/>
              <a:sym typeface="Poppins"/>
            </a:endParaRPr>
          </a:p>
        </p:txBody>
      </p:sp>
      <p:sp>
        <p:nvSpPr>
          <p:cNvPr id="502" name="Google Shape;502;p75"/>
          <p:cNvSpPr txBox="1"/>
          <p:nvPr/>
        </p:nvSpPr>
        <p:spPr>
          <a:xfrm>
            <a:off x="380625" y="234175"/>
            <a:ext cx="83124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SzPts val="1100"/>
              <a:buNone/>
            </a:pPr>
            <a:r>
              <a:t/>
            </a:r>
            <a:endParaRPr sz="800">
              <a:solidFill>
                <a:srgbClr val="3A4F60"/>
              </a:solidFill>
              <a:latin typeface="Poppins"/>
              <a:ea typeface="Poppins"/>
              <a:cs typeface="Poppins"/>
              <a:sym typeface="Poppins"/>
            </a:endParaRPr>
          </a:p>
        </p:txBody>
      </p:sp>
      <p:sp>
        <p:nvSpPr>
          <p:cNvPr id="503" name="Google Shape;503;p75"/>
          <p:cNvSpPr/>
          <p:nvPr/>
        </p:nvSpPr>
        <p:spPr>
          <a:xfrm>
            <a:off x="3683000" y="1350500"/>
            <a:ext cx="800100" cy="3615300"/>
          </a:xfrm>
          <a:prstGeom prst="rect">
            <a:avLst/>
          </a:prstGeom>
          <a:noFill/>
          <a:ln cap="flat" cmpd="sng" w="38100">
            <a:solidFill>
              <a:srgbClr val="F46B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75"/>
          <p:cNvSpPr/>
          <p:nvPr/>
        </p:nvSpPr>
        <p:spPr>
          <a:xfrm>
            <a:off x="6159500" y="1350500"/>
            <a:ext cx="800100" cy="3615300"/>
          </a:xfrm>
          <a:prstGeom prst="rect">
            <a:avLst/>
          </a:prstGeom>
          <a:noFill/>
          <a:ln cap="flat" cmpd="sng" w="38100">
            <a:solidFill>
              <a:srgbClr val="F46B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AE3F2"/>
        </a:solidFill>
      </p:bgPr>
    </p:bg>
    <p:spTree>
      <p:nvGrpSpPr>
        <p:cNvPr id="508" name="Shape 508"/>
        <p:cNvGrpSpPr/>
        <p:nvPr/>
      </p:nvGrpSpPr>
      <p:grpSpPr>
        <a:xfrm>
          <a:off x="0" y="0"/>
          <a:ext cx="0" cy="0"/>
          <a:chOff x="0" y="0"/>
          <a:chExt cx="0" cy="0"/>
        </a:xfrm>
      </p:grpSpPr>
      <p:sp>
        <p:nvSpPr>
          <p:cNvPr id="509" name="Google Shape;509;p76"/>
          <p:cNvSpPr txBox="1"/>
          <p:nvPr/>
        </p:nvSpPr>
        <p:spPr>
          <a:xfrm>
            <a:off x="365625" y="1884545"/>
            <a:ext cx="8235300" cy="2862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 sz="3600">
                <a:solidFill>
                  <a:srgbClr val="3A5060"/>
                </a:solidFill>
                <a:latin typeface="Poppins Black"/>
                <a:ea typeface="Poppins Black"/>
                <a:cs typeface="Poppins Black"/>
                <a:sym typeface="Poppins Black"/>
              </a:rPr>
              <a:t>Accessibility of Key Resources for LGBTQ+ Community</a:t>
            </a:r>
            <a:endParaRPr sz="3600">
              <a:solidFill>
                <a:srgbClr val="3A5060"/>
              </a:solidFill>
              <a:latin typeface="Poppins Black"/>
              <a:ea typeface="Poppins Black"/>
              <a:cs typeface="Poppins Black"/>
              <a:sym typeface="Poppins Black"/>
            </a:endParaRPr>
          </a:p>
          <a:p>
            <a:pPr indent="0" lvl="0" marL="0" marR="0" rtl="0" algn="ctr">
              <a:lnSpc>
                <a:spcPct val="100000"/>
              </a:lnSpc>
              <a:spcBef>
                <a:spcPts val="0"/>
              </a:spcBef>
              <a:spcAft>
                <a:spcPts val="0"/>
              </a:spcAft>
              <a:buNone/>
            </a:pPr>
            <a:r>
              <a:t/>
            </a:r>
            <a:endParaRPr sz="3600">
              <a:solidFill>
                <a:srgbClr val="3A5060"/>
              </a:solidFill>
              <a:latin typeface="Poppins Black"/>
              <a:ea typeface="Poppins Black"/>
              <a:cs typeface="Poppins Black"/>
              <a:sym typeface="Poppins Black"/>
            </a:endParaRPr>
          </a:p>
          <a:p>
            <a:pPr indent="0" lvl="0" marL="0" marR="0" rtl="0" algn="ctr">
              <a:lnSpc>
                <a:spcPct val="100000"/>
              </a:lnSpc>
              <a:spcBef>
                <a:spcPts val="0"/>
              </a:spcBef>
              <a:spcAft>
                <a:spcPts val="0"/>
              </a:spcAft>
              <a:buNone/>
            </a:pPr>
            <a:r>
              <a:rPr lang="en" sz="2600">
                <a:solidFill>
                  <a:srgbClr val="3A5060"/>
                </a:solidFill>
                <a:latin typeface="Poppins"/>
                <a:ea typeface="Poppins"/>
                <a:cs typeface="Poppins"/>
                <a:sym typeface="Poppins"/>
              </a:rPr>
              <a:t>The most noted resource </a:t>
            </a:r>
            <a:r>
              <a:rPr lang="en" sz="2600">
                <a:solidFill>
                  <a:srgbClr val="3A5060"/>
                </a:solidFill>
                <a:latin typeface="Poppins"/>
                <a:ea typeface="Poppins"/>
                <a:cs typeface="Poppins"/>
                <a:sym typeface="Poppins"/>
              </a:rPr>
              <a:t>perceived</a:t>
            </a:r>
            <a:r>
              <a:rPr lang="en" sz="2600">
                <a:solidFill>
                  <a:srgbClr val="3A5060"/>
                </a:solidFill>
                <a:latin typeface="Poppins"/>
                <a:ea typeface="Poppins"/>
                <a:cs typeface="Poppins"/>
                <a:sym typeface="Poppins"/>
              </a:rPr>
              <a:t> to be needed for the LGBTQ+ community in Montgomery County is Mental Health Support</a:t>
            </a:r>
            <a:endParaRPr sz="2600">
              <a:solidFill>
                <a:srgbClr val="3A5060"/>
              </a:solidFill>
              <a:latin typeface="Poppins"/>
              <a:ea typeface="Poppins"/>
              <a:cs typeface="Poppins"/>
              <a:sym typeface="Poppins"/>
            </a:endParaRPr>
          </a:p>
        </p:txBody>
      </p:sp>
      <p:pic>
        <p:nvPicPr>
          <p:cNvPr id="510" name="Google Shape;510;p76"/>
          <p:cNvPicPr preferRelativeResize="0"/>
          <p:nvPr/>
        </p:nvPicPr>
        <p:blipFill rotWithShape="1">
          <a:blip r:embed="rId3">
            <a:alphaModFix/>
          </a:blip>
          <a:srcRect b="35669" l="8918" r="10228" t="34293"/>
          <a:stretch/>
        </p:blipFill>
        <p:spPr>
          <a:xfrm>
            <a:off x="264391" y="261950"/>
            <a:ext cx="1686135" cy="6264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pic>
        <p:nvPicPr>
          <p:cNvPr id="515" name="Google Shape;515;p77" title="Fm0MG-mental-health-services-most-needed (4).png"/>
          <p:cNvPicPr preferRelativeResize="0"/>
          <p:nvPr/>
        </p:nvPicPr>
        <p:blipFill>
          <a:blip r:embed="rId3">
            <a:alphaModFix/>
          </a:blip>
          <a:stretch>
            <a:fillRect/>
          </a:stretch>
        </p:blipFill>
        <p:spPr>
          <a:xfrm>
            <a:off x="558800" y="0"/>
            <a:ext cx="8026400" cy="4106975"/>
          </a:xfrm>
          <a:prstGeom prst="rect">
            <a:avLst/>
          </a:prstGeom>
          <a:noFill/>
          <a:ln>
            <a:noFill/>
          </a:ln>
        </p:spPr>
      </p:pic>
      <p:sp>
        <p:nvSpPr>
          <p:cNvPr id="516" name="Google Shape;516;p77"/>
          <p:cNvSpPr txBox="1"/>
          <p:nvPr/>
        </p:nvSpPr>
        <p:spPr>
          <a:xfrm>
            <a:off x="-3733800" y="-135255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517" name="Google Shape;517;p77"/>
          <p:cNvSpPr/>
          <p:nvPr/>
        </p:nvSpPr>
        <p:spPr>
          <a:xfrm rot="5400000">
            <a:off x="1212946" y="3606237"/>
            <a:ext cx="267300" cy="2205600"/>
          </a:xfrm>
          <a:prstGeom prst="rightBrace">
            <a:avLst>
              <a:gd fmla="val 50000" name="adj1"/>
              <a:gd fmla="val 50000" name="adj2"/>
            </a:avLst>
          </a:prstGeom>
          <a:noFill/>
          <a:ln cap="flat" cmpd="sng" w="38100">
            <a:solidFill>
              <a:srgbClr val="F46B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77"/>
          <p:cNvSpPr/>
          <p:nvPr/>
        </p:nvSpPr>
        <p:spPr>
          <a:xfrm>
            <a:off x="0" y="4051500"/>
            <a:ext cx="9144792" cy="1093118"/>
          </a:xfrm>
          <a:custGeom>
            <a:rect b="b" l="l" r="r" t="t"/>
            <a:pathLst>
              <a:path extrusionOk="0" h="1071684" w="1016088">
                <a:moveTo>
                  <a:pt x="0" y="0"/>
                </a:moveTo>
                <a:lnTo>
                  <a:pt x="1016088" y="0"/>
                </a:lnTo>
                <a:lnTo>
                  <a:pt x="1016088" y="1071684"/>
                </a:lnTo>
                <a:lnTo>
                  <a:pt x="0" y="1071684"/>
                </a:lnTo>
                <a:close/>
              </a:path>
            </a:pathLst>
          </a:custGeom>
          <a:solidFill>
            <a:srgbClr val="3A4F5F"/>
          </a:solidFill>
          <a:ln>
            <a:noFill/>
          </a:ln>
        </p:spPr>
      </p:sp>
      <p:sp>
        <p:nvSpPr>
          <p:cNvPr id="519" name="Google Shape;519;p77"/>
          <p:cNvSpPr txBox="1"/>
          <p:nvPr/>
        </p:nvSpPr>
        <p:spPr>
          <a:xfrm>
            <a:off x="190391" y="4158525"/>
            <a:ext cx="8954400" cy="13539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 sz="1800">
                <a:solidFill>
                  <a:srgbClr val="FFFFFF"/>
                </a:solidFill>
                <a:latin typeface="Poppins"/>
                <a:ea typeface="Poppins"/>
                <a:cs typeface="Poppins"/>
                <a:sym typeface="Poppins"/>
              </a:rPr>
              <a:t>Qualitative Data Insight</a:t>
            </a:r>
            <a:endParaRPr b="1" sz="1800">
              <a:solidFill>
                <a:srgbClr val="FFFFFF"/>
              </a:solidFill>
              <a:latin typeface="Poppins"/>
              <a:ea typeface="Poppins"/>
              <a:cs typeface="Poppins"/>
              <a:sym typeface="Poppins"/>
            </a:endParaRPr>
          </a:p>
          <a:p>
            <a:pPr indent="0" lvl="0" marL="0" marR="0" rtl="0" algn="ctr">
              <a:lnSpc>
                <a:spcPct val="133981"/>
              </a:lnSpc>
              <a:spcBef>
                <a:spcPts val="0"/>
              </a:spcBef>
              <a:spcAft>
                <a:spcPts val="0"/>
              </a:spcAft>
              <a:buNone/>
            </a:pPr>
            <a:r>
              <a:rPr lang="en" sz="1100">
                <a:solidFill>
                  <a:srgbClr val="FFFFFF"/>
                </a:solidFill>
                <a:latin typeface="Poppins"/>
                <a:ea typeface="Poppins"/>
                <a:cs typeface="Poppins"/>
                <a:sym typeface="Poppins"/>
              </a:rPr>
              <a:t>I</a:t>
            </a:r>
            <a:r>
              <a:rPr lang="en" sz="1100">
                <a:solidFill>
                  <a:srgbClr val="FFFFFF"/>
                </a:solidFill>
                <a:latin typeface="Poppins"/>
                <a:ea typeface="Poppins"/>
                <a:cs typeface="Poppins"/>
                <a:sym typeface="Poppins"/>
              </a:rPr>
              <a:t>nterviews</a:t>
            </a:r>
            <a:r>
              <a:rPr lang="en" sz="1100">
                <a:solidFill>
                  <a:srgbClr val="FFFFFF"/>
                </a:solidFill>
                <a:latin typeface="Poppins"/>
                <a:ea typeface="Poppins"/>
                <a:cs typeface="Poppins"/>
                <a:sym typeface="Poppins"/>
              </a:rPr>
              <a:t> highlighted the additional stress that LGBTQ+ youth face and how parents can worsen mental health challenges, with one teacher in Montgomery County explaining that “I have had parents say to me that they would rather have a dead kid than a queer kid, in that joking way that they think is funny, like it's not a problem.”</a:t>
            </a:r>
            <a:endParaRPr sz="1100">
              <a:solidFill>
                <a:srgbClr val="FFFFFF"/>
              </a:solidFill>
              <a:latin typeface="Poppins"/>
              <a:ea typeface="Poppins"/>
              <a:cs typeface="Poppins"/>
              <a:sym typeface="Poppins"/>
            </a:endParaRPr>
          </a:p>
          <a:p>
            <a:pPr indent="0" lvl="0" marL="0" marR="0" rtl="0" algn="ctr">
              <a:lnSpc>
                <a:spcPct val="133981"/>
              </a:lnSpc>
              <a:spcBef>
                <a:spcPts val="0"/>
              </a:spcBef>
              <a:spcAft>
                <a:spcPts val="0"/>
              </a:spcAft>
              <a:buNone/>
            </a:pPr>
            <a:r>
              <a:t/>
            </a:r>
            <a:endParaRPr sz="1100">
              <a:solidFill>
                <a:srgbClr val="FFFFFF"/>
              </a:solidFill>
              <a:latin typeface="Poppins"/>
              <a:ea typeface="Poppins"/>
              <a:cs typeface="Poppins"/>
              <a:sym typeface="Poppins"/>
            </a:endParaRPr>
          </a:p>
          <a:p>
            <a:pPr indent="0" lvl="0" marL="0" marR="0" rtl="0" algn="ctr">
              <a:lnSpc>
                <a:spcPct val="133981"/>
              </a:lnSpc>
              <a:spcBef>
                <a:spcPts val="0"/>
              </a:spcBef>
              <a:spcAft>
                <a:spcPts val="0"/>
              </a:spcAft>
              <a:buNone/>
            </a:pPr>
            <a:r>
              <a:t/>
            </a:r>
            <a:endParaRPr sz="1100">
              <a:solidFill>
                <a:srgbClr val="FFFFFF"/>
              </a:solidFill>
              <a:latin typeface="Poppins"/>
              <a:ea typeface="Poppins"/>
              <a:cs typeface="Poppins"/>
              <a:sym typeface="Poppi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78"/>
          <p:cNvSpPr txBox="1"/>
          <p:nvPr/>
        </p:nvSpPr>
        <p:spPr>
          <a:xfrm>
            <a:off x="577990" y="2002250"/>
            <a:ext cx="3568800" cy="800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2600">
                <a:solidFill>
                  <a:srgbClr val="3A5060"/>
                </a:solidFill>
                <a:latin typeface="Poppins"/>
                <a:ea typeface="Poppins"/>
                <a:cs typeface="Poppins"/>
                <a:sym typeface="Poppins"/>
              </a:rPr>
              <a:t>Key insights from the ‘Other’ field</a:t>
            </a:r>
            <a:endParaRPr sz="700"/>
          </a:p>
        </p:txBody>
      </p:sp>
      <p:pic>
        <p:nvPicPr>
          <p:cNvPr id="525" name="Google Shape;525;p78"/>
          <p:cNvPicPr preferRelativeResize="0"/>
          <p:nvPr/>
        </p:nvPicPr>
        <p:blipFill rotWithShape="1">
          <a:blip r:embed="rId3">
            <a:alphaModFix/>
          </a:blip>
          <a:srcRect b="0" l="0" r="61110" t="0"/>
          <a:stretch/>
        </p:blipFill>
        <p:spPr>
          <a:xfrm>
            <a:off x="122957" y="4581890"/>
            <a:ext cx="455032" cy="514350"/>
          </a:xfrm>
          <a:prstGeom prst="rect">
            <a:avLst/>
          </a:prstGeom>
          <a:noFill/>
          <a:ln>
            <a:noFill/>
          </a:ln>
        </p:spPr>
      </p:pic>
      <p:sp>
        <p:nvSpPr>
          <p:cNvPr id="526" name="Google Shape;526;p78"/>
          <p:cNvSpPr txBox="1"/>
          <p:nvPr/>
        </p:nvSpPr>
        <p:spPr>
          <a:xfrm>
            <a:off x="631001" y="2892705"/>
            <a:ext cx="2969400" cy="30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000">
                <a:solidFill>
                  <a:srgbClr val="434343"/>
                </a:solidFill>
                <a:latin typeface="Bitter"/>
                <a:ea typeface="Bitter"/>
                <a:cs typeface="Bitter"/>
                <a:sym typeface="Bitter"/>
              </a:rPr>
              <a:t>Analysis of the open-ended option for other issues reveals core themes.</a:t>
            </a:r>
            <a:endParaRPr sz="1000">
              <a:solidFill>
                <a:srgbClr val="434343"/>
              </a:solidFill>
            </a:endParaRPr>
          </a:p>
        </p:txBody>
      </p:sp>
      <p:sp>
        <p:nvSpPr>
          <p:cNvPr id="527" name="Google Shape;527;p78"/>
          <p:cNvSpPr txBox="1"/>
          <p:nvPr/>
        </p:nvSpPr>
        <p:spPr>
          <a:xfrm>
            <a:off x="4146800" y="664550"/>
            <a:ext cx="4755900" cy="3475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sz="1700" u="sng">
                <a:solidFill>
                  <a:schemeClr val="dk1"/>
                </a:solidFill>
                <a:latin typeface="Bitter"/>
                <a:ea typeface="Bitter"/>
                <a:cs typeface="Bitter"/>
                <a:sym typeface="Bitter"/>
              </a:rPr>
              <a:t>Equality &amp; Fairness: </a:t>
            </a:r>
            <a:r>
              <a:rPr lang="en" sz="1700">
                <a:solidFill>
                  <a:schemeClr val="dk1"/>
                </a:solidFill>
                <a:latin typeface="Bitter Medium"/>
                <a:ea typeface="Bitter Medium"/>
                <a:cs typeface="Bitter Medium"/>
                <a:sym typeface="Bitter Medium"/>
              </a:rPr>
              <a:t>Same access for all, no special treatment, equal resources</a:t>
            </a:r>
            <a:endParaRPr sz="1700">
              <a:solidFill>
                <a:schemeClr val="dk1"/>
              </a:solidFill>
              <a:latin typeface="Bitter Medium"/>
              <a:ea typeface="Bitter Medium"/>
              <a:cs typeface="Bitter Medium"/>
              <a:sym typeface="Bitter Medium"/>
            </a:endParaRPr>
          </a:p>
          <a:p>
            <a:pPr indent="0" lvl="0" marL="0" rtl="0" algn="l">
              <a:lnSpc>
                <a:spcPct val="115000"/>
              </a:lnSpc>
              <a:spcBef>
                <a:spcPts val="1200"/>
              </a:spcBef>
              <a:spcAft>
                <a:spcPts val="0"/>
              </a:spcAft>
              <a:buClr>
                <a:schemeClr val="dk1"/>
              </a:buClr>
              <a:buSzPts val="1100"/>
              <a:buFont typeface="Arial"/>
              <a:buNone/>
            </a:pPr>
            <a:r>
              <a:rPr b="1" lang="en" sz="1700" u="sng">
                <a:solidFill>
                  <a:schemeClr val="dk1"/>
                </a:solidFill>
                <a:latin typeface="Bitter"/>
                <a:ea typeface="Bitter"/>
                <a:cs typeface="Bitter"/>
                <a:sym typeface="Bitter"/>
              </a:rPr>
              <a:t>Religious &amp; Moral Objections:</a:t>
            </a:r>
            <a:r>
              <a:rPr lang="en" sz="1700">
                <a:solidFill>
                  <a:schemeClr val="dk1"/>
                </a:solidFill>
                <a:latin typeface="Bitter Medium"/>
                <a:ea typeface="Bitter Medium"/>
                <a:cs typeface="Bitter Medium"/>
                <a:sym typeface="Bitter Medium"/>
              </a:rPr>
              <a:t> Faith-based values, conversion therapy, repentance</a:t>
            </a:r>
            <a:endParaRPr sz="1700">
              <a:solidFill>
                <a:schemeClr val="dk1"/>
              </a:solidFill>
              <a:latin typeface="Bitter Medium"/>
              <a:ea typeface="Bitter Medium"/>
              <a:cs typeface="Bitter Medium"/>
              <a:sym typeface="Bitter Medium"/>
            </a:endParaRPr>
          </a:p>
          <a:p>
            <a:pPr indent="0" lvl="0" marL="0" rtl="0" algn="l">
              <a:lnSpc>
                <a:spcPct val="115000"/>
              </a:lnSpc>
              <a:spcBef>
                <a:spcPts val="1200"/>
              </a:spcBef>
              <a:spcAft>
                <a:spcPts val="0"/>
              </a:spcAft>
              <a:buClr>
                <a:schemeClr val="dk1"/>
              </a:buClr>
              <a:buSzPts val="1100"/>
              <a:buFont typeface="Arial"/>
              <a:buNone/>
            </a:pPr>
            <a:r>
              <a:rPr b="1" lang="en" sz="1700" u="sng">
                <a:solidFill>
                  <a:schemeClr val="dk1"/>
                </a:solidFill>
                <a:latin typeface="Bitter"/>
                <a:ea typeface="Bitter"/>
                <a:cs typeface="Bitter"/>
                <a:sym typeface="Bitter"/>
              </a:rPr>
              <a:t>Hostile or Dismissive: </a:t>
            </a:r>
            <a:r>
              <a:rPr lang="en" sz="1700">
                <a:solidFill>
                  <a:schemeClr val="dk1"/>
                </a:solidFill>
                <a:latin typeface="Bitter Medium"/>
                <a:ea typeface="Bitter Medium"/>
                <a:cs typeface="Bitter Medium"/>
                <a:sym typeface="Bitter Medium"/>
              </a:rPr>
              <a:t>Insults, slurs, rejection of LGBTQ support</a:t>
            </a:r>
            <a:endParaRPr sz="1700">
              <a:solidFill>
                <a:schemeClr val="dk1"/>
              </a:solidFill>
              <a:latin typeface="Bitter Medium"/>
              <a:ea typeface="Bitter Medium"/>
              <a:cs typeface="Bitter Medium"/>
              <a:sym typeface="Bitter Medium"/>
            </a:endParaRPr>
          </a:p>
          <a:p>
            <a:pPr indent="0" lvl="0" marL="0" rtl="0" algn="l">
              <a:lnSpc>
                <a:spcPct val="115000"/>
              </a:lnSpc>
              <a:spcBef>
                <a:spcPts val="1200"/>
              </a:spcBef>
              <a:spcAft>
                <a:spcPts val="0"/>
              </a:spcAft>
              <a:buClr>
                <a:schemeClr val="dk1"/>
              </a:buClr>
              <a:buSzPts val="1100"/>
              <a:buFont typeface="Arial"/>
              <a:buNone/>
            </a:pPr>
            <a:r>
              <a:rPr b="1" lang="en" sz="1700" u="sng">
                <a:solidFill>
                  <a:schemeClr val="dk1"/>
                </a:solidFill>
                <a:latin typeface="Bitter"/>
                <a:ea typeface="Bitter"/>
                <a:cs typeface="Bitter"/>
                <a:sym typeface="Bitter"/>
              </a:rPr>
              <a:t>Apathy &amp; “Don't Know”: </a:t>
            </a:r>
            <a:r>
              <a:rPr i="1" lang="en" sz="1700" u="sng">
                <a:solidFill>
                  <a:schemeClr val="dk1"/>
                </a:solidFill>
                <a:latin typeface="Bitter Medium"/>
                <a:ea typeface="Bitter Medium"/>
                <a:cs typeface="Bitter Medium"/>
                <a:sym typeface="Bitter Medium"/>
              </a:rPr>
              <a:t>Indifferent, unsure, dismisses issue</a:t>
            </a:r>
            <a:endParaRPr i="1" sz="1700" u="sng">
              <a:solidFill>
                <a:schemeClr val="dk1"/>
              </a:solidFill>
              <a:latin typeface="Bitter Medium"/>
              <a:ea typeface="Bitter Medium"/>
              <a:cs typeface="Bitter Medium"/>
              <a:sym typeface="Bitter Medium"/>
            </a:endParaRPr>
          </a:p>
          <a:p>
            <a:pPr indent="0" lvl="0" marL="0" rtl="0" algn="l">
              <a:lnSpc>
                <a:spcPct val="115000"/>
              </a:lnSpc>
              <a:spcBef>
                <a:spcPts val="1200"/>
              </a:spcBef>
              <a:spcAft>
                <a:spcPts val="0"/>
              </a:spcAft>
              <a:buClr>
                <a:schemeClr val="dk1"/>
              </a:buClr>
              <a:buSzPts val="1100"/>
              <a:buFont typeface="Arial"/>
              <a:buNone/>
            </a:pPr>
            <a:r>
              <a:rPr b="1" lang="en" sz="1700" u="sng">
                <a:solidFill>
                  <a:schemeClr val="dk1"/>
                </a:solidFill>
                <a:latin typeface="Bitter"/>
                <a:ea typeface="Bitter"/>
                <a:cs typeface="Bitter"/>
                <a:sym typeface="Bitter"/>
              </a:rPr>
              <a:t>Critique of Question / Issue Deflection: </a:t>
            </a:r>
            <a:r>
              <a:rPr lang="en" sz="1700">
                <a:solidFill>
                  <a:schemeClr val="dk1"/>
                </a:solidFill>
                <a:latin typeface="Bitter Medium"/>
                <a:ea typeface="Bitter Medium"/>
                <a:cs typeface="Bitter Medium"/>
                <a:sym typeface="Bitter Medium"/>
              </a:rPr>
              <a:t>Rejects premise, prioritizes other concerns</a:t>
            </a:r>
            <a:endParaRPr sz="1700">
              <a:solidFill>
                <a:schemeClr val="dk1"/>
              </a:solidFill>
              <a:latin typeface="Bitter Medium"/>
              <a:ea typeface="Bitter Medium"/>
              <a:cs typeface="Bitter Medium"/>
              <a:sym typeface="Bitter Medium"/>
            </a:endParaRPr>
          </a:p>
          <a:p>
            <a:pPr indent="0" lvl="0" marL="0" rtl="0" algn="l">
              <a:lnSpc>
                <a:spcPct val="115000"/>
              </a:lnSpc>
              <a:spcBef>
                <a:spcPts val="1200"/>
              </a:spcBef>
              <a:spcAft>
                <a:spcPts val="0"/>
              </a:spcAft>
              <a:buClr>
                <a:schemeClr val="dk1"/>
              </a:buClr>
              <a:buSzPts val="1100"/>
              <a:buFont typeface="Arial"/>
              <a:buNone/>
            </a:pPr>
            <a:r>
              <a:rPr b="1" lang="en" sz="1700" u="sng">
                <a:solidFill>
                  <a:schemeClr val="dk1"/>
                </a:solidFill>
                <a:latin typeface="Bitter"/>
                <a:ea typeface="Bitter"/>
                <a:cs typeface="Bitter"/>
                <a:sym typeface="Bitter"/>
              </a:rPr>
              <a:t>Other / N/A: </a:t>
            </a:r>
            <a:r>
              <a:rPr lang="en" sz="1700">
                <a:solidFill>
                  <a:schemeClr val="dk1"/>
                </a:solidFill>
                <a:latin typeface="Bitter Medium"/>
                <a:ea typeface="Bitter Medium"/>
                <a:cs typeface="Bitter Medium"/>
                <a:sym typeface="Bitter Medium"/>
              </a:rPr>
              <a:t>Blank, “None,” unclear responses</a:t>
            </a:r>
            <a:endParaRPr sz="1700">
              <a:solidFill>
                <a:schemeClr val="dk1"/>
              </a:solidFill>
              <a:latin typeface="Bitter Medium"/>
              <a:ea typeface="Bitter Medium"/>
              <a:cs typeface="Bitter Medium"/>
              <a:sym typeface="Bitter Medium"/>
            </a:endParaRPr>
          </a:p>
          <a:p>
            <a:pPr indent="0" lvl="0" marL="0" rtl="0" algn="l">
              <a:spcBef>
                <a:spcPts val="1200"/>
              </a:spcBef>
              <a:spcAft>
                <a:spcPts val="0"/>
              </a:spcAft>
              <a:buClr>
                <a:schemeClr val="dk1"/>
              </a:buClr>
              <a:buSzPts val="1100"/>
              <a:buFont typeface="Arial"/>
              <a:buNone/>
            </a:pPr>
            <a:r>
              <a:t/>
            </a:r>
            <a:endParaRPr b="1" sz="1700" u="sng">
              <a:solidFill>
                <a:schemeClr val="dk1"/>
              </a:solidFill>
              <a:latin typeface="Bitter"/>
              <a:ea typeface="Bitter"/>
              <a:cs typeface="Bitter"/>
              <a:sym typeface="Bitter"/>
            </a:endParaRPr>
          </a:p>
          <a:p>
            <a:pPr indent="0" lvl="0" marL="0" rtl="0" algn="l">
              <a:spcBef>
                <a:spcPts val="0"/>
              </a:spcBef>
              <a:spcAft>
                <a:spcPts val="0"/>
              </a:spcAft>
              <a:buNone/>
            </a:pPr>
            <a:r>
              <a:t/>
            </a:r>
            <a:endParaRPr sz="1800">
              <a:solidFill>
                <a:schemeClr val="dk1"/>
              </a:solidFill>
              <a:latin typeface="Bitter Medium"/>
              <a:ea typeface="Bitter Medium"/>
              <a:cs typeface="Bitter Medium"/>
              <a:sym typeface="Bitter Medium"/>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AE3F2"/>
        </a:solidFill>
      </p:bgPr>
    </p:bg>
    <p:spTree>
      <p:nvGrpSpPr>
        <p:cNvPr id="531" name="Shape 531"/>
        <p:cNvGrpSpPr/>
        <p:nvPr/>
      </p:nvGrpSpPr>
      <p:grpSpPr>
        <a:xfrm>
          <a:off x="0" y="0"/>
          <a:ext cx="0" cy="0"/>
          <a:chOff x="0" y="0"/>
          <a:chExt cx="0" cy="0"/>
        </a:xfrm>
      </p:grpSpPr>
      <p:sp>
        <p:nvSpPr>
          <p:cNvPr id="532" name="Google Shape;532;p79"/>
          <p:cNvSpPr txBox="1"/>
          <p:nvPr/>
        </p:nvSpPr>
        <p:spPr>
          <a:xfrm>
            <a:off x="365625" y="1198745"/>
            <a:ext cx="8235300" cy="2909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 sz="3600">
                <a:solidFill>
                  <a:srgbClr val="3A5060"/>
                </a:solidFill>
                <a:latin typeface="Poppins Black"/>
                <a:ea typeface="Poppins Black"/>
                <a:cs typeface="Poppins Black"/>
                <a:sym typeface="Poppins Black"/>
              </a:rPr>
              <a:t>LGBTQ+ Lived Experience with Accessibility</a:t>
            </a:r>
            <a:endParaRPr sz="3600">
              <a:solidFill>
                <a:srgbClr val="3A5060"/>
              </a:solidFill>
              <a:latin typeface="Poppins Black"/>
              <a:ea typeface="Poppins Black"/>
              <a:cs typeface="Poppins Black"/>
              <a:sym typeface="Poppins Black"/>
            </a:endParaRPr>
          </a:p>
          <a:p>
            <a:pPr indent="0" lvl="0" marL="0" marR="0" rtl="0" algn="ctr">
              <a:lnSpc>
                <a:spcPct val="100000"/>
              </a:lnSpc>
              <a:spcBef>
                <a:spcPts val="0"/>
              </a:spcBef>
              <a:spcAft>
                <a:spcPts val="0"/>
              </a:spcAft>
              <a:buNone/>
            </a:pPr>
            <a:r>
              <a:t/>
            </a:r>
            <a:endParaRPr sz="3600">
              <a:solidFill>
                <a:srgbClr val="3A5060"/>
              </a:solidFill>
              <a:latin typeface="Poppins Black"/>
              <a:ea typeface="Poppins Black"/>
              <a:cs typeface="Poppins Black"/>
              <a:sym typeface="Poppins Black"/>
            </a:endParaRPr>
          </a:p>
          <a:p>
            <a:pPr indent="0" lvl="0" marL="0" marR="0" rtl="0" algn="ctr">
              <a:lnSpc>
                <a:spcPct val="100000"/>
              </a:lnSpc>
              <a:spcBef>
                <a:spcPts val="0"/>
              </a:spcBef>
              <a:spcAft>
                <a:spcPts val="0"/>
              </a:spcAft>
              <a:buNone/>
            </a:pPr>
            <a:r>
              <a:rPr lang="en" sz="2700">
                <a:solidFill>
                  <a:srgbClr val="3A5060"/>
                </a:solidFill>
                <a:latin typeface="Poppins"/>
                <a:ea typeface="Poppins"/>
                <a:cs typeface="Poppins"/>
                <a:sym typeface="Poppins"/>
              </a:rPr>
              <a:t>LGBTQ+ persons state that struggle </a:t>
            </a:r>
            <a:r>
              <a:rPr lang="en" sz="2700">
                <a:solidFill>
                  <a:srgbClr val="3A5060"/>
                </a:solidFill>
                <a:latin typeface="Poppins"/>
                <a:ea typeface="Poppins"/>
                <a:cs typeface="Poppins"/>
                <a:sym typeface="Poppins"/>
              </a:rPr>
              <a:t>access</a:t>
            </a:r>
            <a:r>
              <a:rPr lang="en" sz="2700">
                <a:solidFill>
                  <a:srgbClr val="3A5060"/>
                </a:solidFill>
                <a:latin typeface="Poppins"/>
                <a:ea typeface="Poppins"/>
                <a:cs typeface="Poppins"/>
                <a:sym typeface="Poppins"/>
              </a:rPr>
              <a:t> most resources but in particular housing, transportation, and safe spaces</a:t>
            </a:r>
            <a:endParaRPr sz="2700">
              <a:solidFill>
                <a:srgbClr val="3A5060"/>
              </a:solidFill>
              <a:latin typeface="Poppins"/>
              <a:ea typeface="Poppins"/>
              <a:cs typeface="Poppins"/>
              <a:sym typeface="Poppins"/>
            </a:endParaRPr>
          </a:p>
        </p:txBody>
      </p:sp>
      <p:pic>
        <p:nvPicPr>
          <p:cNvPr id="533" name="Google Shape;533;p79"/>
          <p:cNvPicPr preferRelativeResize="0"/>
          <p:nvPr/>
        </p:nvPicPr>
        <p:blipFill rotWithShape="1">
          <a:blip r:embed="rId3">
            <a:alphaModFix/>
          </a:blip>
          <a:srcRect b="35669" l="8918" r="10228" t="34293"/>
          <a:stretch/>
        </p:blipFill>
        <p:spPr>
          <a:xfrm>
            <a:off x="264391" y="261950"/>
            <a:ext cx="1686135" cy="6264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80"/>
          <p:cNvSpPr/>
          <p:nvPr/>
        </p:nvSpPr>
        <p:spPr>
          <a:xfrm>
            <a:off x="52900" y="816667"/>
            <a:ext cx="2523300" cy="1353000"/>
          </a:xfrm>
          <a:prstGeom prst="rightArrow">
            <a:avLst>
              <a:gd fmla="val 100000" name="adj1"/>
              <a:gd fmla="val 4161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80"/>
          <p:cNvSpPr txBox="1"/>
          <p:nvPr/>
        </p:nvSpPr>
        <p:spPr>
          <a:xfrm>
            <a:off x="72725" y="939825"/>
            <a:ext cx="21582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latin typeface="Bitter"/>
                <a:ea typeface="Bitter"/>
                <a:cs typeface="Bitter"/>
                <a:sym typeface="Bitter"/>
              </a:rPr>
              <a:t>LGBTQ+ peoples can easily access vaccinations.</a:t>
            </a:r>
            <a:endParaRPr sz="1200">
              <a:latin typeface="Bitter"/>
              <a:ea typeface="Bitter"/>
              <a:cs typeface="Bitter"/>
              <a:sym typeface="Bitter"/>
            </a:endParaRPr>
          </a:p>
        </p:txBody>
      </p:sp>
      <p:pic>
        <p:nvPicPr>
          <p:cNvPr id="540" name="Google Shape;540;p80" title="oc5rW--copy-.png"/>
          <p:cNvPicPr preferRelativeResize="0"/>
          <p:nvPr/>
        </p:nvPicPr>
        <p:blipFill>
          <a:blip r:embed="rId3">
            <a:alphaModFix/>
          </a:blip>
          <a:stretch>
            <a:fillRect/>
          </a:stretch>
        </p:blipFill>
        <p:spPr>
          <a:xfrm>
            <a:off x="2576200" y="0"/>
            <a:ext cx="6430945" cy="5143500"/>
          </a:xfrm>
          <a:prstGeom prst="rect">
            <a:avLst/>
          </a:prstGeom>
          <a:noFill/>
          <a:ln>
            <a:noFill/>
          </a:ln>
        </p:spPr>
      </p:pic>
      <p:sp>
        <p:nvSpPr>
          <p:cNvPr id="541" name="Google Shape;541;p80"/>
          <p:cNvSpPr/>
          <p:nvPr/>
        </p:nvSpPr>
        <p:spPr>
          <a:xfrm>
            <a:off x="2516700" y="3651250"/>
            <a:ext cx="6680100" cy="14922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42" name="Google Shape;542;p80"/>
          <p:cNvSpPr/>
          <p:nvPr/>
        </p:nvSpPr>
        <p:spPr>
          <a:xfrm rot="5400000">
            <a:off x="1212946" y="3606237"/>
            <a:ext cx="267300" cy="2205600"/>
          </a:xfrm>
          <a:prstGeom prst="rightBrace">
            <a:avLst>
              <a:gd fmla="val 50000" name="adj1"/>
              <a:gd fmla="val 50000" name="adj2"/>
            </a:avLst>
          </a:prstGeom>
          <a:noFill/>
          <a:ln cap="flat" cmpd="sng" w="38100">
            <a:solidFill>
              <a:srgbClr val="F46B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80"/>
          <p:cNvSpPr/>
          <p:nvPr/>
        </p:nvSpPr>
        <p:spPr>
          <a:xfrm>
            <a:off x="0" y="4051500"/>
            <a:ext cx="9144792" cy="1093118"/>
          </a:xfrm>
          <a:custGeom>
            <a:rect b="b" l="l" r="r" t="t"/>
            <a:pathLst>
              <a:path extrusionOk="0" h="1071684" w="1016088">
                <a:moveTo>
                  <a:pt x="0" y="0"/>
                </a:moveTo>
                <a:lnTo>
                  <a:pt x="1016088" y="0"/>
                </a:lnTo>
                <a:lnTo>
                  <a:pt x="1016088" y="1071684"/>
                </a:lnTo>
                <a:lnTo>
                  <a:pt x="0" y="1071684"/>
                </a:lnTo>
                <a:close/>
              </a:path>
            </a:pathLst>
          </a:custGeom>
          <a:solidFill>
            <a:srgbClr val="3A4F5F"/>
          </a:solidFill>
          <a:ln>
            <a:noFill/>
          </a:ln>
        </p:spPr>
      </p:sp>
      <p:sp>
        <p:nvSpPr>
          <p:cNvPr id="544" name="Google Shape;544;p80"/>
          <p:cNvSpPr txBox="1"/>
          <p:nvPr/>
        </p:nvSpPr>
        <p:spPr>
          <a:xfrm>
            <a:off x="190391" y="4158525"/>
            <a:ext cx="8954400" cy="1126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 sz="1800">
                <a:solidFill>
                  <a:srgbClr val="FFFFFF"/>
                </a:solidFill>
                <a:latin typeface="Poppins"/>
                <a:ea typeface="Poppins"/>
                <a:cs typeface="Poppins"/>
                <a:sym typeface="Poppins"/>
              </a:rPr>
              <a:t>Qualitative Data Insight</a:t>
            </a:r>
            <a:endParaRPr b="1" sz="1800">
              <a:solidFill>
                <a:srgbClr val="FFFFFF"/>
              </a:solidFill>
              <a:latin typeface="Poppins"/>
              <a:ea typeface="Poppins"/>
              <a:cs typeface="Poppins"/>
              <a:sym typeface="Poppins"/>
            </a:endParaRPr>
          </a:p>
          <a:p>
            <a:pPr indent="0" lvl="0" marL="0" marR="0" rtl="0" algn="ctr">
              <a:lnSpc>
                <a:spcPct val="133981"/>
              </a:lnSpc>
              <a:spcBef>
                <a:spcPts val="0"/>
              </a:spcBef>
              <a:spcAft>
                <a:spcPts val="0"/>
              </a:spcAft>
              <a:buNone/>
            </a:pPr>
            <a:r>
              <a:rPr lang="en" sz="1100">
                <a:solidFill>
                  <a:srgbClr val="FFFFFF"/>
                </a:solidFill>
                <a:latin typeface="Poppins"/>
                <a:ea typeface="Poppins"/>
                <a:cs typeface="Poppins"/>
                <a:sym typeface="Poppins"/>
              </a:rPr>
              <a:t>Some </a:t>
            </a:r>
            <a:r>
              <a:rPr lang="en" sz="1100">
                <a:solidFill>
                  <a:srgbClr val="FFFFFF"/>
                </a:solidFill>
                <a:latin typeface="Poppins"/>
                <a:ea typeface="Poppins"/>
                <a:cs typeface="Poppins"/>
                <a:sym typeface="Poppins"/>
              </a:rPr>
              <a:t>participants</a:t>
            </a:r>
            <a:r>
              <a:rPr lang="en" sz="1100">
                <a:solidFill>
                  <a:srgbClr val="FFFFFF"/>
                </a:solidFill>
                <a:latin typeface="Poppins"/>
                <a:ea typeface="Poppins"/>
                <a:cs typeface="Poppins"/>
                <a:sym typeface="Poppins"/>
              </a:rPr>
              <a:t> did highlight positive experiences with healthcare workers: when it comes to like the healthcare industry, I've noticed people within the healthcare industry tend to be more accepting. …I feel like doctor's offices somewhat cuz I feel like then and there people I feel like I feel like they tend to be more accepting like I said in the medical field.</a:t>
            </a:r>
            <a:endParaRPr sz="1100">
              <a:solidFill>
                <a:srgbClr val="FFFFFF"/>
              </a:solidFill>
              <a:latin typeface="Poppins"/>
              <a:ea typeface="Poppins"/>
              <a:cs typeface="Poppins"/>
              <a:sym typeface="Poppins"/>
            </a:endParaRPr>
          </a:p>
          <a:p>
            <a:pPr indent="0" lvl="0" marL="0" marR="0" rtl="0" algn="ctr">
              <a:lnSpc>
                <a:spcPct val="133981"/>
              </a:lnSpc>
              <a:spcBef>
                <a:spcPts val="0"/>
              </a:spcBef>
              <a:spcAft>
                <a:spcPts val="0"/>
              </a:spcAft>
              <a:buNone/>
            </a:pPr>
            <a:r>
              <a:t/>
            </a:r>
            <a:endParaRPr sz="1100">
              <a:solidFill>
                <a:srgbClr val="FFFFFF"/>
              </a:solidFill>
              <a:latin typeface="Poppins"/>
              <a:ea typeface="Poppins"/>
              <a:cs typeface="Poppins"/>
              <a:sym typeface="Poppi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81"/>
          <p:cNvSpPr/>
          <p:nvPr/>
        </p:nvSpPr>
        <p:spPr>
          <a:xfrm>
            <a:off x="0" y="816667"/>
            <a:ext cx="2523300" cy="1353000"/>
          </a:xfrm>
          <a:prstGeom prst="rightArrow">
            <a:avLst>
              <a:gd fmla="val 100000" name="adj1"/>
              <a:gd fmla="val 4161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81"/>
          <p:cNvSpPr txBox="1"/>
          <p:nvPr/>
        </p:nvSpPr>
        <p:spPr>
          <a:xfrm>
            <a:off x="19825" y="939825"/>
            <a:ext cx="21582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latin typeface="Bitter"/>
                <a:ea typeface="Bitter"/>
                <a:cs typeface="Bitter"/>
                <a:sym typeface="Bitter"/>
              </a:rPr>
              <a:t>LGBTQ+ peoples can easily access vaccinations.</a:t>
            </a:r>
            <a:endParaRPr sz="1200">
              <a:latin typeface="Bitter"/>
              <a:ea typeface="Bitter"/>
              <a:cs typeface="Bitter"/>
              <a:sym typeface="Bitter"/>
            </a:endParaRPr>
          </a:p>
        </p:txBody>
      </p:sp>
      <p:sp>
        <p:nvSpPr>
          <p:cNvPr id="551" name="Google Shape;551;p81"/>
          <p:cNvSpPr/>
          <p:nvPr/>
        </p:nvSpPr>
        <p:spPr>
          <a:xfrm>
            <a:off x="0" y="3445567"/>
            <a:ext cx="2523300" cy="1353000"/>
          </a:xfrm>
          <a:prstGeom prst="rightArrow">
            <a:avLst>
              <a:gd fmla="val 100000" name="adj1"/>
              <a:gd fmla="val 4161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81"/>
          <p:cNvSpPr txBox="1"/>
          <p:nvPr/>
        </p:nvSpPr>
        <p:spPr>
          <a:xfrm>
            <a:off x="19825" y="3491022"/>
            <a:ext cx="20415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chemeClr val="dk1"/>
                </a:solidFill>
                <a:latin typeface="Bitter"/>
                <a:ea typeface="Bitter"/>
                <a:cs typeface="Bitter"/>
                <a:sym typeface="Bitter"/>
              </a:rPr>
              <a:t>Least accessible are safe community spaces, mental health support, protection from </a:t>
            </a:r>
            <a:r>
              <a:rPr b="1" lang="en" sz="1200">
                <a:solidFill>
                  <a:schemeClr val="dk1"/>
                </a:solidFill>
                <a:latin typeface="Bitter"/>
                <a:ea typeface="Bitter"/>
                <a:cs typeface="Bitter"/>
                <a:sym typeface="Bitter"/>
              </a:rPr>
              <a:t>discrimination.</a:t>
            </a:r>
            <a:endParaRPr sz="1000">
              <a:latin typeface="Bitter"/>
              <a:ea typeface="Bitter"/>
              <a:cs typeface="Bitter"/>
              <a:sym typeface="Bitter"/>
            </a:endParaRPr>
          </a:p>
        </p:txBody>
      </p:sp>
      <p:pic>
        <p:nvPicPr>
          <p:cNvPr id="553" name="Google Shape;553;p81" title="oc5rW--copy-.png"/>
          <p:cNvPicPr preferRelativeResize="0"/>
          <p:nvPr/>
        </p:nvPicPr>
        <p:blipFill>
          <a:blip r:embed="rId3">
            <a:alphaModFix/>
          </a:blip>
          <a:stretch>
            <a:fillRect/>
          </a:stretch>
        </p:blipFill>
        <p:spPr>
          <a:xfrm>
            <a:off x="2523300" y="0"/>
            <a:ext cx="6430945" cy="51435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AE3F2"/>
        </a:solidFill>
      </p:bgPr>
    </p:bg>
    <p:spTree>
      <p:nvGrpSpPr>
        <p:cNvPr id="557" name="Shape 557"/>
        <p:cNvGrpSpPr/>
        <p:nvPr/>
      </p:nvGrpSpPr>
      <p:grpSpPr>
        <a:xfrm>
          <a:off x="0" y="0"/>
          <a:ext cx="0" cy="0"/>
          <a:chOff x="0" y="0"/>
          <a:chExt cx="0" cy="0"/>
        </a:xfrm>
      </p:grpSpPr>
      <p:sp>
        <p:nvSpPr>
          <p:cNvPr id="558" name="Google Shape;558;p82"/>
          <p:cNvSpPr txBox="1"/>
          <p:nvPr/>
        </p:nvSpPr>
        <p:spPr>
          <a:xfrm>
            <a:off x="365625" y="1884545"/>
            <a:ext cx="8235300" cy="2709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 sz="3600">
                <a:solidFill>
                  <a:srgbClr val="3A5060"/>
                </a:solidFill>
                <a:latin typeface="Poppins Black"/>
                <a:ea typeface="Poppins Black"/>
                <a:cs typeface="Poppins Black"/>
                <a:sym typeface="Poppins Black"/>
              </a:rPr>
              <a:t>Perceived</a:t>
            </a:r>
            <a:r>
              <a:rPr lang="en" sz="3600">
                <a:solidFill>
                  <a:srgbClr val="3A5060"/>
                </a:solidFill>
                <a:latin typeface="Poppins Black"/>
                <a:ea typeface="Poppins Black"/>
                <a:cs typeface="Poppins Black"/>
                <a:sym typeface="Poppins Black"/>
              </a:rPr>
              <a:t> Safe Spaces</a:t>
            </a:r>
            <a:endParaRPr sz="3600">
              <a:solidFill>
                <a:srgbClr val="3A5060"/>
              </a:solidFill>
              <a:latin typeface="Poppins Black"/>
              <a:ea typeface="Poppins Black"/>
              <a:cs typeface="Poppins Black"/>
              <a:sym typeface="Poppins Black"/>
            </a:endParaRPr>
          </a:p>
          <a:p>
            <a:pPr indent="0" lvl="0" marL="0" marR="0" rtl="0" algn="ctr">
              <a:lnSpc>
                <a:spcPct val="100000"/>
              </a:lnSpc>
              <a:spcBef>
                <a:spcPts val="0"/>
              </a:spcBef>
              <a:spcAft>
                <a:spcPts val="0"/>
              </a:spcAft>
              <a:buNone/>
            </a:pPr>
            <a:r>
              <a:t/>
            </a:r>
            <a:endParaRPr sz="3600">
              <a:solidFill>
                <a:srgbClr val="3A5060"/>
              </a:solidFill>
              <a:latin typeface="Poppins Black"/>
              <a:ea typeface="Poppins Black"/>
              <a:cs typeface="Poppins Black"/>
              <a:sym typeface="Poppins Black"/>
            </a:endParaRPr>
          </a:p>
          <a:p>
            <a:pPr indent="0" lvl="0" marL="0" marR="0" rtl="0" algn="ctr">
              <a:lnSpc>
                <a:spcPct val="100000"/>
              </a:lnSpc>
              <a:spcBef>
                <a:spcPts val="0"/>
              </a:spcBef>
              <a:spcAft>
                <a:spcPts val="0"/>
              </a:spcAft>
              <a:buNone/>
            </a:pPr>
            <a:r>
              <a:rPr lang="en" sz="2600">
                <a:solidFill>
                  <a:srgbClr val="3A5060"/>
                </a:solidFill>
                <a:latin typeface="Poppins"/>
                <a:ea typeface="Poppins"/>
                <a:cs typeface="Poppins"/>
                <a:sym typeface="Poppins"/>
              </a:rPr>
              <a:t>Colleges, Coffee Shops, and Libraries are </a:t>
            </a:r>
            <a:r>
              <a:rPr lang="en" sz="2600">
                <a:solidFill>
                  <a:srgbClr val="3A5060"/>
                </a:solidFill>
                <a:latin typeface="Poppins"/>
                <a:ea typeface="Poppins"/>
                <a:cs typeface="Poppins"/>
                <a:sym typeface="Poppins"/>
              </a:rPr>
              <a:t>perceived</a:t>
            </a:r>
            <a:r>
              <a:rPr lang="en" sz="2600">
                <a:solidFill>
                  <a:srgbClr val="3A5060"/>
                </a:solidFill>
                <a:latin typeface="Poppins"/>
                <a:ea typeface="Poppins"/>
                <a:cs typeface="Poppins"/>
                <a:sym typeface="Poppins"/>
              </a:rPr>
              <a:t> as safe spaces for LGBTQ+, whereas local government offices and </a:t>
            </a:r>
            <a:r>
              <a:rPr lang="en" sz="2600">
                <a:solidFill>
                  <a:srgbClr val="3A5060"/>
                </a:solidFill>
                <a:latin typeface="Poppins"/>
                <a:ea typeface="Poppins"/>
                <a:cs typeface="Poppins"/>
                <a:sym typeface="Poppins"/>
              </a:rPr>
              <a:t>religious</a:t>
            </a:r>
            <a:r>
              <a:rPr lang="en" sz="2600">
                <a:solidFill>
                  <a:srgbClr val="3A5060"/>
                </a:solidFill>
                <a:latin typeface="Poppins"/>
                <a:ea typeface="Poppins"/>
                <a:cs typeface="Poppins"/>
                <a:sym typeface="Poppins"/>
              </a:rPr>
              <a:t> institutions are not. </a:t>
            </a:r>
            <a:endParaRPr sz="2600">
              <a:solidFill>
                <a:srgbClr val="3A5060"/>
              </a:solidFill>
              <a:latin typeface="Poppins"/>
              <a:ea typeface="Poppins"/>
              <a:cs typeface="Poppins"/>
              <a:sym typeface="Poppins"/>
            </a:endParaRPr>
          </a:p>
        </p:txBody>
      </p:sp>
      <p:pic>
        <p:nvPicPr>
          <p:cNvPr id="559" name="Google Shape;559;p82"/>
          <p:cNvPicPr preferRelativeResize="0"/>
          <p:nvPr/>
        </p:nvPicPr>
        <p:blipFill rotWithShape="1">
          <a:blip r:embed="rId3">
            <a:alphaModFix/>
          </a:blip>
          <a:srcRect b="35669" l="8918" r="10228" t="34293"/>
          <a:stretch/>
        </p:blipFill>
        <p:spPr>
          <a:xfrm>
            <a:off x="264391" y="261950"/>
            <a:ext cx="1686135" cy="6264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pic>
        <p:nvPicPr>
          <p:cNvPr id="564" name="Google Shape;564;p83" title="dv8nB-most-welcoming-places-are-colleges-coffee-shops-and-libraries (1).png"/>
          <p:cNvPicPr preferRelativeResize="0"/>
          <p:nvPr/>
        </p:nvPicPr>
        <p:blipFill>
          <a:blip r:embed="rId3">
            <a:alphaModFix/>
          </a:blip>
          <a:stretch>
            <a:fillRect/>
          </a:stretch>
        </p:blipFill>
        <p:spPr>
          <a:xfrm>
            <a:off x="1331399" y="0"/>
            <a:ext cx="6481999" cy="3855376"/>
          </a:xfrm>
          <a:prstGeom prst="rect">
            <a:avLst/>
          </a:prstGeom>
          <a:noFill/>
          <a:ln>
            <a:noFill/>
          </a:ln>
        </p:spPr>
      </p:pic>
      <p:sp>
        <p:nvSpPr>
          <p:cNvPr id="565" name="Google Shape;565;p83"/>
          <p:cNvSpPr/>
          <p:nvPr/>
        </p:nvSpPr>
        <p:spPr>
          <a:xfrm>
            <a:off x="0" y="4051500"/>
            <a:ext cx="9144792" cy="1093118"/>
          </a:xfrm>
          <a:custGeom>
            <a:rect b="b" l="l" r="r" t="t"/>
            <a:pathLst>
              <a:path extrusionOk="0" h="1071684" w="1016088">
                <a:moveTo>
                  <a:pt x="0" y="0"/>
                </a:moveTo>
                <a:lnTo>
                  <a:pt x="1016088" y="0"/>
                </a:lnTo>
                <a:lnTo>
                  <a:pt x="1016088" y="1071684"/>
                </a:lnTo>
                <a:lnTo>
                  <a:pt x="0" y="1071684"/>
                </a:lnTo>
                <a:close/>
              </a:path>
            </a:pathLst>
          </a:custGeom>
          <a:solidFill>
            <a:srgbClr val="3A4F5F"/>
          </a:solidFill>
          <a:ln>
            <a:noFill/>
          </a:ln>
        </p:spPr>
      </p:sp>
      <p:sp>
        <p:nvSpPr>
          <p:cNvPr id="566" name="Google Shape;566;p83"/>
          <p:cNvSpPr txBox="1"/>
          <p:nvPr/>
        </p:nvSpPr>
        <p:spPr>
          <a:xfrm>
            <a:off x="190391" y="4158525"/>
            <a:ext cx="8954400" cy="9000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 sz="1800">
                <a:solidFill>
                  <a:srgbClr val="FFFFFF"/>
                </a:solidFill>
                <a:latin typeface="Poppins"/>
                <a:ea typeface="Poppins"/>
                <a:cs typeface="Poppins"/>
                <a:sym typeface="Poppins"/>
              </a:rPr>
              <a:t>Qualitative Data Insight</a:t>
            </a:r>
            <a:endParaRPr b="1" sz="1800">
              <a:solidFill>
                <a:srgbClr val="FFFFFF"/>
              </a:solidFill>
              <a:latin typeface="Poppins"/>
              <a:ea typeface="Poppins"/>
              <a:cs typeface="Poppins"/>
              <a:sym typeface="Poppins"/>
            </a:endParaRPr>
          </a:p>
          <a:p>
            <a:pPr indent="0" lvl="0" marL="0" marR="0" rtl="0" algn="ctr">
              <a:lnSpc>
                <a:spcPct val="133981"/>
              </a:lnSpc>
              <a:spcBef>
                <a:spcPts val="0"/>
              </a:spcBef>
              <a:spcAft>
                <a:spcPts val="0"/>
              </a:spcAft>
              <a:buNone/>
            </a:pPr>
            <a:r>
              <a:rPr lang="en" sz="1100">
                <a:solidFill>
                  <a:srgbClr val="FFFFFF"/>
                </a:solidFill>
                <a:latin typeface="Poppins"/>
                <a:ea typeface="Poppins"/>
                <a:cs typeface="Poppins"/>
                <a:sym typeface="Poppins"/>
              </a:rPr>
              <a:t>According to interviews, spaces with more feminine and liberal cultural coding were often perceived as safe. Participants mentioned places like craft fairs with “spooky” themes and farmers markets as inclusive environments where they felt more comfortable expressing themselves.</a:t>
            </a:r>
            <a:endParaRPr sz="1100">
              <a:solidFill>
                <a:srgbClr val="FFFFFF"/>
              </a:solidFill>
              <a:latin typeface="Poppins"/>
              <a:ea typeface="Poppins"/>
              <a:cs typeface="Poppins"/>
              <a:sym typeface="Poppi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pic>
        <p:nvPicPr>
          <p:cNvPr id="571" name="Google Shape;571;p84" title="7HM1C-women-most-likely-to-feel-colleges-coffee-shops-and-libraries-as-welcoming.png"/>
          <p:cNvPicPr preferRelativeResize="0"/>
          <p:nvPr/>
        </p:nvPicPr>
        <p:blipFill>
          <a:blip r:embed="rId3">
            <a:alphaModFix/>
          </a:blip>
          <a:stretch>
            <a:fillRect/>
          </a:stretch>
        </p:blipFill>
        <p:spPr>
          <a:xfrm>
            <a:off x="763525" y="152400"/>
            <a:ext cx="7616952" cy="4838699"/>
          </a:xfrm>
          <a:prstGeom prst="rect">
            <a:avLst/>
          </a:prstGeom>
          <a:noFill/>
          <a:ln>
            <a:noFill/>
          </a:ln>
        </p:spPr>
      </p:pic>
      <p:sp>
        <p:nvSpPr>
          <p:cNvPr id="572" name="Google Shape;572;p84"/>
          <p:cNvSpPr/>
          <p:nvPr/>
        </p:nvSpPr>
        <p:spPr>
          <a:xfrm>
            <a:off x="2863850" y="969500"/>
            <a:ext cx="876300" cy="4021500"/>
          </a:xfrm>
          <a:prstGeom prst="rect">
            <a:avLst/>
          </a:prstGeom>
          <a:noFill/>
          <a:ln cap="flat" cmpd="sng" w="38100">
            <a:solidFill>
              <a:srgbClr val="F46B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84"/>
          <p:cNvSpPr/>
          <p:nvPr/>
        </p:nvSpPr>
        <p:spPr>
          <a:xfrm>
            <a:off x="5588000" y="969500"/>
            <a:ext cx="876300" cy="4021500"/>
          </a:xfrm>
          <a:prstGeom prst="rect">
            <a:avLst/>
          </a:prstGeom>
          <a:noFill/>
          <a:ln cap="flat" cmpd="sng" w="38100">
            <a:solidFill>
              <a:srgbClr val="F46B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AE3F2"/>
        </a:solidFill>
      </p:bgPr>
    </p:bg>
    <p:spTree>
      <p:nvGrpSpPr>
        <p:cNvPr id="577" name="Shape 577"/>
        <p:cNvGrpSpPr/>
        <p:nvPr/>
      </p:nvGrpSpPr>
      <p:grpSpPr>
        <a:xfrm>
          <a:off x="0" y="0"/>
          <a:ext cx="0" cy="0"/>
          <a:chOff x="0" y="0"/>
          <a:chExt cx="0" cy="0"/>
        </a:xfrm>
      </p:grpSpPr>
      <p:sp>
        <p:nvSpPr>
          <p:cNvPr id="578" name="Google Shape;578;p85"/>
          <p:cNvSpPr txBox="1"/>
          <p:nvPr/>
        </p:nvSpPr>
        <p:spPr>
          <a:xfrm>
            <a:off x="365625" y="1446395"/>
            <a:ext cx="8235300" cy="2862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 sz="3600">
                <a:solidFill>
                  <a:srgbClr val="3A5060"/>
                </a:solidFill>
                <a:latin typeface="Poppins Black"/>
                <a:ea typeface="Poppins Black"/>
                <a:cs typeface="Poppins Black"/>
                <a:sym typeface="Poppins Black"/>
              </a:rPr>
              <a:t>Perceived</a:t>
            </a:r>
            <a:r>
              <a:rPr lang="en" sz="3600">
                <a:solidFill>
                  <a:srgbClr val="3A5060"/>
                </a:solidFill>
                <a:latin typeface="Poppins Black"/>
                <a:ea typeface="Poppins Black"/>
                <a:cs typeface="Poppins Black"/>
                <a:sym typeface="Poppins Black"/>
              </a:rPr>
              <a:t> Challenges for LGBTQ+ Youth And Needed Resources</a:t>
            </a:r>
            <a:endParaRPr sz="3600">
              <a:solidFill>
                <a:srgbClr val="3A5060"/>
              </a:solidFill>
              <a:latin typeface="Poppins Black"/>
              <a:ea typeface="Poppins Black"/>
              <a:cs typeface="Poppins Black"/>
              <a:sym typeface="Poppins Black"/>
            </a:endParaRPr>
          </a:p>
          <a:p>
            <a:pPr indent="0" lvl="0" marL="0" marR="0" rtl="0" algn="ctr">
              <a:lnSpc>
                <a:spcPct val="100000"/>
              </a:lnSpc>
              <a:spcBef>
                <a:spcPts val="0"/>
              </a:spcBef>
              <a:spcAft>
                <a:spcPts val="0"/>
              </a:spcAft>
              <a:buNone/>
            </a:pPr>
            <a:r>
              <a:t/>
            </a:r>
            <a:endParaRPr sz="3600">
              <a:solidFill>
                <a:srgbClr val="3A5060"/>
              </a:solidFill>
              <a:latin typeface="Poppins Black"/>
              <a:ea typeface="Poppins Black"/>
              <a:cs typeface="Poppins Black"/>
              <a:sym typeface="Poppins Black"/>
            </a:endParaRPr>
          </a:p>
          <a:p>
            <a:pPr indent="0" lvl="0" marL="0" marR="0" rtl="0" algn="ctr">
              <a:lnSpc>
                <a:spcPct val="100000"/>
              </a:lnSpc>
              <a:spcBef>
                <a:spcPts val="0"/>
              </a:spcBef>
              <a:spcAft>
                <a:spcPts val="0"/>
              </a:spcAft>
              <a:buNone/>
            </a:pPr>
            <a:r>
              <a:rPr lang="en" sz="2600">
                <a:solidFill>
                  <a:srgbClr val="3A5060"/>
                </a:solidFill>
                <a:latin typeface="Poppins"/>
                <a:ea typeface="Poppins"/>
                <a:cs typeface="Poppins"/>
                <a:sym typeface="Poppins"/>
              </a:rPr>
              <a:t>Those closest to young peoples have growing concerns about the lack of youth spaces and changing support from adults in school systems</a:t>
            </a:r>
            <a:endParaRPr sz="2600">
              <a:solidFill>
                <a:srgbClr val="3A5060"/>
              </a:solidFill>
              <a:latin typeface="Poppins"/>
              <a:ea typeface="Poppins"/>
              <a:cs typeface="Poppins"/>
              <a:sym typeface="Poppins"/>
            </a:endParaRPr>
          </a:p>
        </p:txBody>
      </p:sp>
      <p:pic>
        <p:nvPicPr>
          <p:cNvPr id="579" name="Google Shape;579;p85"/>
          <p:cNvPicPr preferRelativeResize="0"/>
          <p:nvPr/>
        </p:nvPicPr>
        <p:blipFill rotWithShape="1">
          <a:blip r:embed="rId3">
            <a:alphaModFix/>
          </a:blip>
          <a:srcRect b="35669" l="8918" r="10228" t="34293"/>
          <a:stretch/>
        </p:blipFill>
        <p:spPr>
          <a:xfrm>
            <a:off x="264391" y="261950"/>
            <a:ext cx="1686135" cy="6264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pic>
        <p:nvPicPr>
          <p:cNvPr id="584" name="Google Shape;584;p86" title="TFtcP-those-closest-to-lgbtq-youth-are-more-likely-to-express-greater-challenges-nbsp-nbsp-.png"/>
          <p:cNvPicPr preferRelativeResize="0"/>
          <p:nvPr/>
        </p:nvPicPr>
        <p:blipFill>
          <a:blip r:embed="rId3">
            <a:alphaModFix/>
          </a:blip>
          <a:stretch>
            <a:fillRect/>
          </a:stretch>
        </p:blipFill>
        <p:spPr>
          <a:xfrm>
            <a:off x="1056388" y="98425"/>
            <a:ext cx="7222427" cy="3651249"/>
          </a:xfrm>
          <a:prstGeom prst="rect">
            <a:avLst/>
          </a:prstGeom>
          <a:noFill/>
          <a:ln>
            <a:noFill/>
          </a:ln>
        </p:spPr>
      </p:pic>
      <p:sp>
        <p:nvSpPr>
          <p:cNvPr id="585" name="Google Shape;585;p86"/>
          <p:cNvSpPr/>
          <p:nvPr/>
        </p:nvSpPr>
        <p:spPr>
          <a:xfrm>
            <a:off x="0" y="4051500"/>
            <a:ext cx="9144792" cy="1093118"/>
          </a:xfrm>
          <a:custGeom>
            <a:rect b="b" l="l" r="r" t="t"/>
            <a:pathLst>
              <a:path extrusionOk="0" h="1071684" w="1016088">
                <a:moveTo>
                  <a:pt x="0" y="0"/>
                </a:moveTo>
                <a:lnTo>
                  <a:pt x="1016088" y="0"/>
                </a:lnTo>
                <a:lnTo>
                  <a:pt x="1016088" y="1071684"/>
                </a:lnTo>
                <a:lnTo>
                  <a:pt x="0" y="1071684"/>
                </a:lnTo>
                <a:close/>
              </a:path>
            </a:pathLst>
          </a:custGeom>
          <a:solidFill>
            <a:srgbClr val="3A4F5F"/>
          </a:solidFill>
          <a:ln>
            <a:noFill/>
          </a:ln>
        </p:spPr>
      </p:sp>
      <p:sp>
        <p:nvSpPr>
          <p:cNvPr id="586" name="Google Shape;586;p86"/>
          <p:cNvSpPr txBox="1"/>
          <p:nvPr/>
        </p:nvSpPr>
        <p:spPr>
          <a:xfrm>
            <a:off x="190391" y="4158525"/>
            <a:ext cx="8954400" cy="1126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 sz="1800">
                <a:solidFill>
                  <a:srgbClr val="FFFFFF"/>
                </a:solidFill>
                <a:latin typeface="Poppins"/>
                <a:ea typeface="Poppins"/>
                <a:cs typeface="Poppins"/>
                <a:sym typeface="Poppins"/>
              </a:rPr>
              <a:t>Qualitative Data Insight</a:t>
            </a:r>
            <a:endParaRPr b="1" sz="1800">
              <a:solidFill>
                <a:srgbClr val="FFFFFF"/>
              </a:solidFill>
              <a:latin typeface="Poppins"/>
              <a:ea typeface="Poppins"/>
              <a:cs typeface="Poppins"/>
              <a:sym typeface="Poppins"/>
            </a:endParaRPr>
          </a:p>
          <a:p>
            <a:pPr indent="0" lvl="0" marL="0" marR="0" rtl="0" algn="ctr">
              <a:lnSpc>
                <a:spcPct val="133981"/>
              </a:lnSpc>
              <a:spcBef>
                <a:spcPts val="0"/>
              </a:spcBef>
              <a:spcAft>
                <a:spcPts val="0"/>
              </a:spcAft>
              <a:buNone/>
            </a:pPr>
            <a:r>
              <a:rPr lang="en" sz="1100">
                <a:solidFill>
                  <a:srgbClr val="FFFFFF"/>
                </a:solidFill>
                <a:latin typeface="Poppins"/>
                <a:ea typeface="Poppins"/>
                <a:cs typeface="Poppins"/>
                <a:sym typeface="Poppins"/>
              </a:rPr>
              <a:t>Participants—particularly parents of LGBTQ youth—voiced increasing concern over school policies that exacerbate the isolation of vulnerable students. The interviews reveal a clear divide between youth with supportive, resource-rich home environments and those lacking such support. Policies are also limiting the ability of community actors to reach and assist the most vulnerable populations.</a:t>
            </a:r>
            <a:endParaRPr sz="1100">
              <a:solidFill>
                <a:srgbClr val="FFFFFF"/>
              </a:solidFill>
              <a:latin typeface="Poppins"/>
              <a:ea typeface="Poppins"/>
              <a:cs typeface="Poppins"/>
              <a:sym typeface="Poppi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pic>
        <p:nvPicPr>
          <p:cNvPr id="591" name="Google Shape;591;p87" title="WM1WV-less-than-half-of-voters-believe-any-of-these-resources-are-available-to-youths.png"/>
          <p:cNvPicPr preferRelativeResize="0"/>
          <p:nvPr/>
        </p:nvPicPr>
        <p:blipFill>
          <a:blip r:embed="rId3">
            <a:alphaModFix/>
          </a:blip>
          <a:stretch>
            <a:fillRect/>
          </a:stretch>
        </p:blipFill>
        <p:spPr>
          <a:xfrm>
            <a:off x="1190975" y="0"/>
            <a:ext cx="6953252" cy="3858675"/>
          </a:xfrm>
          <a:prstGeom prst="rect">
            <a:avLst/>
          </a:prstGeom>
          <a:noFill/>
          <a:ln>
            <a:noFill/>
          </a:ln>
        </p:spPr>
      </p:pic>
      <p:sp>
        <p:nvSpPr>
          <p:cNvPr id="592" name="Google Shape;592;p87"/>
          <p:cNvSpPr/>
          <p:nvPr/>
        </p:nvSpPr>
        <p:spPr>
          <a:xfrm>
            <a:off x="0" y="4051500"/>
            <a:ext cx="9144792" cy="1093118"/>
          </a:xfrm>
          <a:custGeom>
            <a:rect b="b" l="l" r="r" t="t"/>
            <a:pathLst>
              <a:path extrusionOk="0" h="1071684" w="1016088">
                <a:moveTo>
                  <a:pt x="0" y="0"/>
                </a:moveTo>
                <a:lnTo>
                  <a:pt x="1016088" y="0"/>
                </a:lnTo>
                <a:lnTo>
                  <a:pt x="1016088" y="1071684"/>
                </a:lnTo>
                <a:lnTo>
                  <a:pt x="0" y="1071684"/>
                </a:lnTo>
                <a:close/>
              </a:path>
            </a:pathLst>
          </a:custGeom>
          <a:solidFill>
            <a:srgbClr val="3A4F5F"/>
          </a:solidFill>
          <a:ln>
            <a:noFill/>
          </a:ln>
        </p:spPr>
      </p:sp>
      <p:sp>
        <p:nvSpPr>
          <p:cNvPr id="593" name="Google Shape;593;p87"/>
          <p:cNvSpPr txBox="1"/>
          <p:nvPr/>
        </p:nvSpPr>
        <p:spPr>
          <a:xfrm>
            <a:off x="190391" y="4158525"/>
            <a:ext cx="8954400" cy="954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 sz="1800">
                <a:solidFill>
                  <a:srgbClr val="FFFFFF"/>
                </a:solidFill>
                <a:latin typeface="Poppins"/>
                <a:ea typeface="Poppins"/>
                <a:cs typeface="Poppins"/>
                <a:sym typeface="Poppins"/>
              </a:rPr>
              <a:t>Qualitative Data Insight</a:t>
            </a:r>
            <a:endParaRPr b="1" sz="1800">
              <a:solidFill>
                <a:srgbClr val="FFFFFF"/>
              </a:solidFill>
              <a:latin typeface="Poppins"/>
              <a:ea typeface="Poppins"/>
              <a:cs typeface="Poppins"/>
              <a:sym typeface="Poppins"/>
            </a:endParaRPr>
          </a:p>
          <a:p>
            <a:pPr indent="0" lvl="0" marL="0" rtl="0" algn="ctr">
              <a:spcBef>
                <a:spcPts val="0"/>
              </a:spcBef>
              <a:spcAft>
                <a:spcPts val="0"/>
              </a:spcAft>
              <a:buNone/>
            </a:pPr>
            <a:r>
              <a:rPr lang="en" sz="1100">
                <a:solidFill>
                  <a:srgbClr val="FFFFFF"/>
                </a:solidFill>
                <a:latin typeface="Poppins"/>
                <a:ea typeface="Poppins"/>
                <a:cs typeface="Poppins"/>
                <a:sym typeface="Poppins"/>
              </a:rPr>
              <a:t>The need for consistent, confidential, and queer-affirming spaces for youth—both physical and emotional—was clear across interviews. One participant said: Ever since I moved here, I have heard people…  say there is nothing for kids to do that doesn't cost them money here.”</a:t>
            </a:r>
            <a:endParaRPr sz="1100">
              <a:solidFill>
                <a:srgbClr val="FFFFFF"/>
              </a:solidFill>
              <a:latin typeface="Poppins"/>
              <a:ea typeface="Poppins"/>
              <a:cs typeface="Poppins"/>
              <a:sym typeface="Poppins"/>
            </a:endParaRPr>
          </a:p>
          <a:p>
            <a:pPr indent="0" lvl="0" marL="0" marR="0" rtl="0" algn="ctr">
              <a:lnSpc>
                <a:spcPct val="133981"/>
              </a:lnSpc>
              <a:spcBef>
                <a:spcPts val="0"/>
              </a:spcBef>
              <a:spcAft>
                <a:spcPts val="0"/>
              </a:spcAft>
              <a:buNone/>
            </a:pPr>
            <a:r>
              <a:t/>
            </a:r>
            <a:endParaRPr sz="1100">
              <a:solidFill>
                <a:srgbClr val="FFFFFF"/>
              </a:solidFill>
              <a:latin typeface="Poppins"/>
              <a:ea typeface="Poppins"/>
              <a:cs typeface="Poppins"/>
              <a:sym typeface="Poppins"/>
            </a:endParaRPr>
          </a:p>
        </p:txBody>
      </p:sp>
      <p:sp>
        <p:nvSpPr>
          <p:cNvPr id="594" name="Google Shape;594;p87"/>
          <p:cNvSpPr/>
          <p:nvPr/>
        </p:nvSpPr>
        <p:spPr>
          <a:xfrm>
            <a:off x="1263650" y="698500"/>
            <a:ext cx="2971800" cy="2859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pic>
        <p:nvPicPr>
          <p:cNvPr id="599" name="Google Shape;599;p88" title="QGgCD-men-more-likely-to-view-supportive-schools-and-transportation-available-to-youths-whereas-very-few-poc-believe-they-have-access-to-gender-affirming-care (1).png"/>
          <p:cNvPicPr preferRelativeResize="0"/>
          <p:nvPr/>
        </p:nvPicPr>
        <p:blipFill>
          <a:blip r:embed="rId3">
            <a:alphaModFix/>
          </a:blip>
          <a:stretch>
            <a:fillRect/>
          </a:stretch>
        </p:blipFill>
        <p:spPr>
          <a:xfrm>
            <a:off x="152400" y="83200"/>
            <a:ext cx="8839204" cy="3910312"/>
          </a:xfrm>
          <a:prstGeom prst="rect">
            <a:avLst/>
          </a:prstGeom>
          <a:noFill/>
          <a:ln>
            <a:noFill/>
          </a:ln>
        </p:spPr>
      </p:pic>
      <p:sp>
        <p:nvSpPr>
          <p:cNvPr id="600" name="Google Shape;600;p88"/>
          <p:cNvSpPr/>
          <p:nvPr/>
        </p:nvSpPr>
        <p:spPr>
          <a:xfrm>
            <a:off x="0" y="4051500"/>
            <a:ext cx="9144792" cy="1093118"/>
          </a:xfrm>
          <a:custGeom>
            <a:rect b="b" l="l" r="r" t="t"/>
            <a:pathLst>
              <a:path extrusionOk="0" h="1071684" w="1016088">
                <a:moveTo>
                  <a:pt x="0" y="0"/>
                </a:moveTo>
                <a:lnTo>
                  <a:pt x="1016088" y="0"/>
                </a:lnTo>
                <a:lnTo>
                  <a:pt x="1016088" y="1071684"/>
                </a:lnTo>
                <a:lnTo>
                  <a:pt x="0" y="1071684"/>
                </a:lnTo>
                <a:close/>
              </a:path>
            </a:pathLst>
          </a:custGeom>
          <a:solidFill>
            <a:srgbClr val="3A4F5F"/>
          </a:solidFill>
          <a:ln>
            <a:noFill/>
          </a:ln>
        </p:spPr>
      </p:sp>
      <p:sp>
        <p:nvSpPr>
          <p:cNvPr id="601" name="Google Shape;601;p88"/>
          <p:cNvSpPr txBox="1"/>
          <p:nvPr/>
        </p:nvSpPr>
        <p:spPr>
          <a:xfrm>
            <a:off x="190391" y="4158525"/>
            <a:ext cx="8954400" cy="954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 sz="1800">
                <a:solidFill>
                  <a:srgbClr val="FFFFFF"/>
                </a:solidFill>
                <a:latin typeface="Poppins"/>
                <a:ea typeface="Poppins"/>
                <a:cs typeface="Poppins"/>
                <a:sym typeface="Poppins"/>
              </a:rPr>
              <a:t>Qualitative Data Insight</a:t>
            </a:r>
            <a:endParaRPr b="1" sz="100">
              <a:solidFill>
                <a:srgbClr val="FFFFFF"/>
              </a:solidFill>
              <a:latin typeface="Poppins"/>
              <a:ea typeface="Poppins"/>
              <a:cs typeface="Poppins"/>
              <a:sym typeface="Poppins"/>
            </a:endParaRPr>
          </a:p>
          <a:p>
            <a:pPr indent="0" lvl="0" marL="0" rtl="0" algn="ctr">
              <a:spcBef>
                <a:spcPts val="0"/>
              </a:spcBef>
              <a:spcAft>
                <a:spcPts val="0"/>
              </a:spcAft>
              <a:buNone/>
            </a:pPr>
            <a:r>
              <a:rPr lang="en" sz="1100">
                <a:solidFill>
                  <a:srgbClr val="FFFFFF"/>
                </a:solidFill>
                <a:latin typeface="Poppins"/>
                <a:ea typeface="Poppins"/>
                <a:cs typeface="Poppins"/>
                <a:sym typeface="Poppins"/>
              </a:rPr>
              <a:t>Interviews highlight that schools, which were once safe spaces where youth experiencing challenges with their identity at home could find support from adults, are increasingly constrained by policies that make such support more difficult. Alternatively, peers are now often described as more supportive.</a:t>
            </a:r>
            <a:endParaRPr sz="1100">
              <a:solidFill>
                <a:srgbClr val="FFFFFF"/>
              </a:solidFill>
              <a:latin typeface="Poppins"/>
              <a:ea typeface="Poppins"/>
              <a:cs typeface="Poppins"/>
              <a:sym typeface="Poppins"/>
            </a:endParaRPr>
          </a:p>
          <a:p>
            <a:pPr indent="0" lvl="0" marL="0" marR="0" rtl="0" algn="ctr">
              <a:lnSpc>
                <a:spcPct val="133981"/>
              </a:lnSpc>
              <a:spcBef>
                <a:spcPts val="0"/>
              </a:spcBef>
              <a:spcAft>
                <a:spcPts val="0"/>
              </a:spcAft>
              <a:buNone/>
            </a:pPr>
            <a:r>
              <a:t/>
            </a:r>
            <a:endParaRPr sz="1100">
              <a:solidFill>
                <a:srgbClr val="FFFFFF"/>
              </a:solidFill>
              <a:latin typeface="Poppins"/>
              <a:ea typeface="Poppins"/>
              <a:cs typeface="Poppins"/>
              <a:sym typeface="Poppins"/>
            </a:endParaRPr>
          </a:p>
        </p:txBody>
      </p:sp>
      <p:sp>
        <p:nvSpPr>
          <p:cNvPr id="602" name="Google Shape;602;p88"/>
          <p:cNvSpPr/>
          <p:nvPr/>
        </p:nvSpPr>
        <p:spPr>
          <a:xfrm>
            <a:off x="3721100" y="988550"/>
            <a:ext cx="1009800" cy="3005100"/>
          </a:xfrm>
          <a:prstGeom prst="rect">
            <a:avLst/>
          </a:prstGeom>
          <a:noFill/>
          <a:ln cap="flat" cmpd="sng" w="38100">
            <a:solidFill>
              <a:srgbClr val="F46B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pic>
        <p:nvPicPr>
          <p:cNvPr id="607" name="Google Shape;607;p89" title="8hZAH-among-those-that-feel-inclusion-is-important-businesses-stances-on-lgbtq-can-impact-purchasing-nbsp- (2).png"/>
          <p:cNvPicPr preferRelativeResize="0"/>
          <p:nvPr/>
        </p:nvPicPr>
        <p:blipFill>
          <a:blip r:embed="rId3">
            <a:alphaModFix/>
          </a:blip>
          <a:stretch>
            <a:fillRect/>
          </a:stretch>
        </p:blipFill>
        <p:spPr>
          <a:xfrm>
            <a:off x="152400" y="762000"/>
            <a:ext cx="8839199" cy="2498887"/>
          </a:xfrm>
          <a:prstGeom prst="rect">
            <a:avLst/>
          </a:prstGeom>
          <a:noFill/>
          <a:ln>
            <a:noFill/>
          </a:ln>
        </p:spPr>
      </p:pic>
      <p:sp>
        <p:nvSpPr>
          <p:cNvPr id="608" name="Google Shape;608;p89"/>
          <p:cNvSpPr/>
          <p:nvPr/>
        </p:nvSpPr>
        <p:spPr>
          <a:xfrm>
            <a:off x="0" y="4051500"/>
            <a:ext cx="9144792" cy="1093118"/>
          </a:xfrm>
          <a:custGeom>
            <a:rect b="b" l="l" r="r" t="t"/>
            <a:pathLst>
              <a:path extrusionOk="0" h="1071684" w="1016088">
                <a:moveTo>
                  <a:pt x="0" y="0"/>
                </a:moveTo>
                <a:lnTo>
                  <a:pt x="1016088" y="0"/>
                </a:lnTo>
                <a:lnTo>
                  <a:pt x="1016088" y="1071684"/>
                </a:lnTo>
                <a:lnTo>
                  <a:pt x="0" y="1071684"/>
                </a:lnTo>
                <a:close/>
              </a:path>
            </a:pathLst>
          </a:custGeom>
          <a:solidFill>
            <a:srgbClr val="3A4F5F"/>
          </a:solidFill>
          <a:ln>
            <a:noFill/>
          </a:ln>
        </p:spPr>
      </p:sp>
      <p:sp>
        <p:nvSpPr>
          <p:cNvPr id="609" name="Google Shape;609;p89"/>
          <p:cNvSpPr txBox="1"/>
          <p:nvPr/>
        </p:nvSpPr>
        <p:spPr>
          <a:xfrm>
            <a:off x="190391" y="4158525"/>
            <a:ext cx="8954400" cy="954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 sz="1800">
                <a:solidFill>
                  <a:srgbClr val="FFFFFF"/>
                </a:solidFill>
                <a:latin typeface="Poppins"/>
                <a:ea typeface="Poppins"/>
                <a:cs typeface="Poppins"/>
                <a:sym typeface="Poppins"/>
              </a:rPr>
              <a:t>Qualitative Data Insight</a:t>
            </a:r>
            <a:endParaRPr b="1" sz="100">
              <a:solidFill>
                <a:srgbClr val="FFFFFF"/>
              </a:solidFill>
              <a:latin typeface="Poppins"/>
              <a:ea typeface="Poppins"/>
              <a:cs typeface="Poppins"/>
              <a:sym typeface="Poppins"/>
            </a:endParaRPr>
          </a:p>
          <a:p>
            <a:pPr indent="0" lvl="0" marL="0" rtl="0" algn="ctr">
              <a:spcBef>
                <a:spcPts val="0"/>
              </a:spcBef>
              <a:spcAft>
                <a:spcPts val="0"/>
              </a:spcAft>
              <a:buNone/>
            </a:pPr>
            <a:r>
              <a:rPr lang="en" sz="1100">
                <a:solidFill>
                  <a:srgbClr val="FFFFFF"/>
                </a:solidFill>
                <a:latin typeface="Poppins"/>
                <a:ea typeface="Poppins"/>
                <a:cs typeface="Poppins"/>
                <a:sym typeface="Poppins"/>
              </a:rPr>
              <a:t>Many interviewees said they want to shop only at supportive businesses but feel limited by the options available in Montgomery County. Those who are more economically marginalized also expressed frustration about being unable to shop at more inclusive places and about being excluded from community events due to cost.</a:t>
            </a:r>
            <a:endParaRPr sz="1100">
              <a:solidFill>
                <a:srgbClr val="FFFFFF"/>
              </a:solidFill>
              <a:latin typeface="Poppins"/>
              <a:ea typeface="Poppins"/>
              <a:cs typeface="Poppins"/>
              <a:sym typeface="Poppins"/>
            </a:endParaRPr>
          </a:p>
          <a:p>
            <a:pPr indent="0" lvl="0" marL="0" marR="0" rtl="0" algn="ctr">
              <a:lnSpc>
                <a:spcPct val="133981"/>
              </a:lnSpc>
              <a:spcBef>
                <a:spcPts val="0"/>
              </a:spcBef>
              <a:spcAft>
                <a:spcPts val="0"/>
              </a:spcAft>
              <a:buNone/>
            </a:pPr>
            <a:r>
              <a:t/>
            </a:r>
            <a:endParaRPr sz="1100">
              <a:solidFill>
                <a:srgbClr val="FFFFFF"/>
              </a:solidFill>
              <a:latin typeface="Poppins"/>
              <a:ea typeface="Poppins"/>
              <a:cs typeface="Poppins"/>
              <a:sym typeface="Poppins"/>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pic>
        <p:nvPicPr>
          <p:cNvPr id="614" name="Google Shape;614;p90" title="iVj8K-majority-are-not-impacted-by-the-visibility-of-support-but-it-depends-on-the-audience-nbsp-.png"/>
          <p:cNvPicPr preferRelativeResize="0"/>
          <p:nvPr/>
        </p:nvPicPr>
        <p:blipFill>
          <a:blip r:embed="rId3">
            <a:alphaModFix/>
          </a:blip>
          <a:stretch>
            <a:fillRect/>
          </a:stretch>
        </p:blipFill>
        <p:spPr>
          <a:xfrm>
            <a:off x="1091725" y="247652"/>
            <a:ext cx="7151749" cy="3556000"/>
          </a:xfrm>
          <a:prstGeom prst="rect">
            <a:avLst/>
          </a:prstGeom>
          <a:noFill/>
          <a:ln>
            <a:noFill/>
          </a:ln>
        </p:spPr>
      </p:pic>
      <p:sp>
        <p:nvSpPr>
          <p:cNvPr id="615" name="Google Shape;615;p90"/>
          <p:cNvSpPr/>
          <p:nvPr/>
        </p:nvSpPr>
        <p:spPr>
          <a:xfrm>
            <a:off x="0" y="4051500"/>
            <a:ext cx="9144792" cy="1093118"/>
          </a:xfrm>
          <a:custGeom>
            <a:rect b="b" l="l" r="r" t="t"/>
            <a:pathLst>
              <a:path extrusionOk="0" h="1071684" w="1016088">
                <a:moveTo>
                  <a:pt x="0" y="0"/>
                </a:moveTo>
                <a:lnTo>
                  <a:pt x="1016088" y="0"/>
                </a:lnTo>
                <a:lnTo>
                  <a:pt x="1016088" y="1071684"/>
                </a:lnTo>
                <a:lnTo>
                  <a:pt x="0" y="1071684"/>
                </a:lnTo>
                <a:close/>
              </a:path>
            </a:pathLst>
          </a:custGeom>
          <a:solidFill>
            <a:srgbClr val="3A4F5F"/>
          </a:solidFill>
          <a:ln>
            <a:noFill/>
          </a:ln>
        </p:spPr>
      </p:sp>
      <p:sp>
        <p:nvSpPr>
          <p:cNvPr id="616" name="Google Shape;616;p90"/>
          <p:cNvSpPr txBox="1"/>
          <p:nvPr/>
        </p:nvSpPr>
        <p:spPr>
          <a:xfrm>
            <a:off x="190391" y="4158525"/>
            <a:ext cx="8954400" cy="12930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 sz="1800">
                <a:solidFill>
                  <a:srgbClr val="FFFFFF"/>
                </a:solidFill>
                <a:latin typeface="Poppins"/>
                <a:ea typeface="Poppins"/>
                <a:cs typeface="Poppins"/>
                <a:sym typeface="Poppins"/>
              </a:rPr>
              <a:t>Qualitative Data Insight</a:t>
            </a:r>
            <a:endParaRPr b="1" sz="100">
              <a:solidFill>
                <a:srgbClr val="FFFFFF"/>
              </a:solidFill>
              <a:latin typeface="Poppins"/>
              <a:ea typeface="Poppins"/>
              <a:cs typeface="Poppins"/>
              <a:sym typeface="Poppins"/>
            </a:endParaRPr>
          </a:p>
          <a:p>
            <a:pPr indent="0" lvl="0" marL="0" rtl="0" algn="ctr">
              <a:spcBef>
                <a:spcPts val="0"/>
              </a:spcBef>
              <a:spcAft>
                <a:spcPts val="0"/>
              </a:spcAft>
              <a:buNone/>
            </a:pPr>
            <a:r>
              <a:rPr lang="en" sz="1100">
                <a:solidFill>
                  <a:srgbClr val="FFFFFF"/>
                </a:solidFill>
                <a:latin typeface="Poppins"/>
                <a:ea typeface="Poppins"/>
                <a:cs typeface="Poppins"/>
                <a:sym typeface="Poppins"/>
              </a:rPr>
              <a:t>During interviews, participants indicated that they rely on markers such as stickers or familiarity with the owner's identity to determine whether a place is safe, particularly for trans individuals. One individual </a:t>
            </a:r>
            <a:r>
              <a:rPr lang="en" sz="1100">
                <a:solidFill>
                  <a:srgbClr val="FFFFFF"/>
                </a:solidFill>
                <a:latin typeface="Poppins"/>
                <a:ea typeface="Poppins"/>
                <a:cs typeface="Poppins"/>
                <a:sym typeface="Poppins"/>
              </a:rPr>
              <a:t>mentioned</a:t>
            </a:r>
            <a:r>
              <a:rPr lang="en" sz="1100">
                <a:solidFill>
                  <a:srgbClr val="FFFFFF"/>
                </a:solidFill>
                <a:latin typeface="Poppins"/>
                <a:ea typeface="Poppins"/>
                <a:cs typeface="Poppins"/>
                <a:sym typeface="Poppins"/>
              </a:rPr>
              <a:t>: “We have a couple [businesses] that will have like you know those cheesy stickers. ‘Everyone is welcome here,’ which… it’s great to know that people will treat me good and I would appreciate seeing more of that.”</a:t>
            </a:r>
            <a:endParaRPr sz="1100">
              <a:solidFill>
                <a:srgbClr val="FFFFFF"/>
              </a:solidFill>
              <a:latin typeface="Poppins"/>
              <a:ea typeface="Poppins"/>
              <a:cs typeface="Poppins"/>
              <a:sym typeface="Poppins"/>
            </a:endParaRPr>
          </a:p>
          <a:p>
            <a:pPr indent="0" lvl="0" marL="0" rtl="0" algn="ctr">
              <a:spcBef>
                <a:spcPts val="0"/>
              </a:spcBef>
              <a:spcAft>
                <a:spcPts val="0"/>
              </a:spcAft>
              <a:buNone/>
            </a:pPr>
            <a:r>
              <a:t/>
            </a:r>
            <a:endParaRPr sz="1100">
              <a:solidFill>
                <a:srgbClr val="FFFFFF"/>
              </a:solidFill>
              <a:latin typeface="Poppins"/>
              <a:ea typeface="Poppins"/>
              <a:cs typeface="Poppins"/>
              <a:sym typeface="Poppins"/>
            </a:endParaRPr>
          </a:p>
          <a:p>
            <a:pPr indent="0" lvl="0" marL="0" marR="0" rtl="0" algn="ctr">
              <a:lnSpc>
                <a:spcPct val="133981"/>
              </a:lnSpc>
              <a:spcBef>
                <a:spcPts val="0"/>
              </a:spcBef>
              <a:spcAft>
                <a:spcPts val="0"/>
              </a:spcAft>
              <a:buNone/>
            </a:pPr>
            <a:r>
              <a:t/>
            </a:r>
            <a:endParaRPr sz="1100">
              <a:solidFill>
                <a:srgbClr val="FFFFFF"/>
              </a:solidFill>
              <a:latin typeface="Poppins"/>
              <a:ea typeface="Poppins"/>
              <a:cs typeface="Poppins"/>
              <a:sym typeface="Poppi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sp>
        <p:nvSpPr>
          <p:cNvPr id="621" name="Google Shape;621;p91"/>
          <p:cNvSpPr/>
          <p:nvPr/>
        </p:nvSpPr>
        <p:spPr>
          <a:xfrm>
            <a:off x="0" y="4158524"/>
            <a:ext cx="9144792" cy="985949"/>
          </a:xfrm>
          <a:custGeom>
            <a:rect b="b" l="l" r="r" t="t"/>
            <a:pathLst>
              <a:path extrusionOk="0" h="1071684" w="1016088">
                <a:moveTo>
                  <a:pt x="0" y="0"/>
                </a:moveTo>
                <a:lnTo>
                  <a:pt x="1016088" y="0"/>
                </a:lnTo>
                <a:lnTo>
                  <a:pt x="1016088" y="1071684"/>
                </a:lnTo>
                <a:lnTo>
                  <a:pt x="0" y="1071684"/>
                </a:lnTo>
                <a:close/>
              </a:path>
            </a:pathLst>
          </a:custGeom>
          <a:solidFill>
            <a:srgbClr val="3A4F5F"/>
          </a:solidFill>
          <a:ln>
            <a:noFill/>
          </a:ln>
        </p:spPr>
      </p:sp>
      <p:sp>
        <p:nvSpPr>
          <p:cNvPr id="622" name="Google Shape;622;p91"/>
          <p:cNvSpPr txBox="1"/>
          <p:nvPr/>
        </p:nvSpPr>
        <p:spPr>
          <a:xfrm>
            <a:off x="190391" y="4158525"/>
            <a:ext cx="8954400" cy="785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 sz="1800">
                <a:solidFill>
                  <a:schemeClr val="lt1"/>
                </a:solidFill>
                <a:latin typeface="Poppins"/>
                <a:ea typeface="Poppins"/>
                <a:cs typeface="Poppins"/>
                <a:sym typeface="Poppins"/>
              </a:rPr>
              <a:t>Embold Research Data Portal</a:t>
            </a:r>
            <a:endParaRPr b="1" sz="100">
              <a:solidFill>
                <a:schemeClr val="lt1"/>
              </a:solidFill>
              <a:latin typeface="Poppins"/>
              <a:ea typeface="Poppins"/>
              <a:cs typeface="Poppins"/>
              <a:sym typeface="Poppins"/>
            </a:endParaRPr>
          </a:p>
          <a:p>
            <a:pPr indent="0" lvl="0" marL="0" rtl="0" algn="ctr">
              <a:spcBef>
                <a:spcPts val="0"/>
              </a:spcBef>
              <a:spcAft>
                <a:spcPts val="0"/>
              </a:spcAft>
              <a:buNone/>
            </a:pPr>
            <a:r>
              <a:rPr lang="en" sz="1100">
                <a:solidFill>
                  <a:schemeClr val="lt1"/>
                </a:solidFill>
                <a:latin typeface="Poppins"/>
                <a:ea typeface="Poppins"/>
                <a:cs typeface="Poppins"/>
                <a:sym typeface="Poppins"/>
              </a:rPr>
              <a:t>Millions of data points at your fingertips—giving you instant access to your complete polling archive, a massive dataset of survey responses on policy and politics, and an AI-powered search tool that surfaces insights and trends in seconds.</a:t>
            </a:r>
            <a:endParaRPr sz="1100">
              <a:solidFill>
                <a:schemeClr val="lt1"/>
              </a:solidFill>
              <a:latin typeface="Poppins"/>
              <a:ea typeface="Poppins"/>
              <a:cs typeface="Poppins"/>
              <a:sym typeface="Poppins"/>
            </a:endParaRPr>
          </a:p>
          <a:p>
            <a:pPr indent="0" lvl="0" marL="0" marR="0" rtl="0" algn="ctr">
              <a:lnSpc>
                <a:spcPct val="133981"/>
              </a:lnSpc>
              <a:spcBef>
                <a:spcPts val="0"/>
              </a:spcBef>
              <a:spcAft>
                <a:spcPts val="0"/>
              </a:spcAft>
              <a:buNone/>
            </a:pPr>
            <a:r>
              <a:t/>
            </a:r>
            <a:endParaRPr sz="1100">
              <a:solidFill>
                <a:schemeClr val="lt1"/>
              </a:solidFill>
              <a:latin typeface="Poppins"/>
              <a:ea typeface="Poppins"/>
              <a:cs typeface="Poppins"/>
              <a:sym typeface="Poppins"/>
            </a:endParaRPr>
          </a:p>
        </p:txBody>
      </p:sp>
      <p:sp>
        <p:nvSpPr>
          <p:cNvPr id="623" name="Google Shape;623;p91"/>
          <p:cNvSpPr txBox="1"/>
          <p:nvPr/>
        </p:nvSpPr>
        <p:spPr>
          <a:xfrm>
            <a:off x="633550" y="2346625"/>
            <a:ext cx="2514900" cy="215400"/>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lang="en">
                <a:solidFill>
                  <a:schemeClr val="lt1"/>
                </a:solidFill>
                <a:latin typeface="Proxima Nova"/>
                <a:ea typeface="Proxima Nova"/>
                <a:cs typeface="Proxima Nova"/>
                <a:sym typeface="Proxima Nova"/>
              </a:rPr>
              <a:t>Your Complete Polling Archive</a:t>
            </a:r>
            <a:endParaRPr sz="700">
              <a:solidFill>
                <a:schemeClr val="lt1"/>
              </a:solidFill>
              <a:latin typeface="Proxima Nova"/>
              <a:ea typeface="Proxima Nova"/>
              <a:cs typeface="Proxima Nova"/>
              <a:sym typeface="Proxima Nova"/>
            </a:endParaRPr>
          </a:p>
        </p:txBody>
      </p:sp>
      <p:sp>
        <p:nvSpPr>
          <p:cNvPr id="624" name="Google Shape;624;p91"/>
          <p:cNvSpPr txBox="1"/>
          <p:nvPr/>
        </p:nvSpPr>
        <p:spPr>
          <a:xfrm>
            <a:off x="4572000" y="2194225"/>
            <a:ext cx="4405200" cy="137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1200">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a:solidFill>
                <a:schemeClr val="dk1"/>
              </a:solidFill>
              <a:latin typeface="Proxima Nova"/>
              <a:ea typeface="Proxima Nova"/>
              <a:cs typeface="Proxima Nova"/>
              <a:sym typeface="Proxima Nova"/>
            </a:endParaRPr>
          </a:p>
        </p:txBody>
      </p:sp>
      <p:pic>
        <p:nvPicPr>
          <p:cNvPr id="625" name="Google Shape;625;p91" title="Screenshot 2025-07-10 at 5.56.38 PM.png"/>
          <p:cNvPicPr preferRelativeResize="0"/>
          <p:nvPr/>
        </p:nvPicPr>
        <p:blipFill>
          <a:blip r:embed="rId3">
            <a:alphaModFix/>
          </a:blip>
          <a:stretch>
            <a:fillRect/>
          </a:stretch>
        </p:blipFill>
        <p:spPr>
          <a:xfrm>
            <a:off x="152400" y="152400"/>
            <a:ext cx="8839204" cy="1868836"/>
          </a:xfrm>
          <a:prstGeom prst="rect">
            <a:avLst/>
          </a:prstGeom>
          <a:noFill/>
          <a:ln>
            <a:noFill/>
          </a:ln>
        </p:spPr>
      </p:pic>
      <p:pic>
        <p:nvPicPr>
          <p:cNvPr id="626" name="Google Shape;626;p91"/>
          <p:cNvPicPr preferRelativeResize="0"/>
          <p:nvPr/>
        </p:nvPicPr>
        <p:blipFill>
          <a:blip r:embed="rId4">
            <a:alphaModFix/>
          </a:blip>
          <a:stretch>
            <a:fillRect/>
          </a:stretch>
        </p:blipFill>
        <p:spPr>
          <a:xfrm>
            <a:off x="1600600" y="2021225"/>
            <a:ext cx="5943600" cy="20574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AE3F2"/>
        </a:solidFill>
      </p:bgPr>
    </p:bg>
    <p:spTree>
      <p:nvGrpSpPr>
        <p:cNvPr id="630" name="Shape 630"/>
        <p:cNvGrpSpPr/>
        <p:nvPr/>
      </p:nvGrpSpPr>
      <p:grpSpPr>
        <a:xfrm>
          <a:off x="0" y="0"/>
          <a:ext cx="0" cy="0"/>
          <a:chOff x="0" y="0"/>
          <a:chExt cx="0" cy="0"/>
        </a:xfrm>
      </p:grpSpPr>
      <p:sp>
        <p:nvSpPr>
          <p:cNvPr id="631" name="Google Shape;631;p92"/>
          <p:cNvSpPr txBox="1"/>
          <p:nvPr/>
        </p:nvSpPr>
        <p:spPr>
          <a:xfrm>
            <a:off x="365625" y="1884545"/>
            <a:ext cx="8235300" cy="1616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 sz="3600">
                <a:solidFill>
                  <a:srgbClr val="3A5060"/>
                </a:solidFill>
                <a:latin typeface="Poppins Black"/>
                <a:ea typeface="Poppins Black"/>
                <a:cs typeface="Poppins Black"/>
                <a:sym typeface="Poppins Black"/>
              </a:rPr>
              <a:t>Path Forward: </a:t>
            </a:r>
            <a:endParaRPr sz="3600">
              <a:solidFill>
                <a:srgbClr val="3A5060"/>
              </a:solidFill>
              <a:latin typeface="Poppins Black"/>
              <a:ea typeface="Poppins Black"/>
              <a:cs typeface="Poppins Black"/>
              <a:sym typeface="Poppins Black"/>
            </a:endParaRPr>
          </a:p>
          <a:p>
            <a:pPr indent="0" lvl="0" marL="0" marR="0" rtl="0" algn="ctr">
              <a:lnSpc>
                <a:spcPct val="100000"/>
              </a:lnSpc>
              <a:spcBef>
                <a:spcPts val="0"/>
              </a:spcBef>
              <a:spcAft>
                <a:spcPts val="0"/>
              </a:spcAft>
              <a:buNone/>
            </a:pPr>
            <a:r>
              <a:t/>
            </a:r>
            <a:endParaRPr sz="2300">
              <a:solidFill>
                <a:srgbClr val="3A5060"/>
              </a:solidFill>
              <a:latin typeface="Poppins"/>
              <a:ea typeface="Poppins"/>
              <a:cs typeface="Poppins"/>
              <a:sym typeface="Poppins"/>
            </a:endParaRPr>
          </a:p>
          <a:p>
            <a:pPr indent="0" lvl="0" marL="0" marR="0" rtl="0" algn="ctr">
              <a:lnSpc>
                <a:spcPct val="100000"/>
              </a:lnSpc>
              <a:spcBef>
                <a:spcPts val="0"/>
              </a:spcBef>
              <a:spcAft>
                <a:spcPts val="0"/>
              </a:spcAft>
              <a:buNone/>
            </a:pPr>
            <a:r>
              <a:rPr lang="en" sz="2300">
                <a:solidFill>
                  <a:srgbClr val="3A5060"/>
                </a:solidFill>
                <a:latin typeface="Poppins"/>
                <a:ea typeface="Poppins"/>
                <a:cs typeface="Poppins"/>
                <a:sym typeface="Poppins"/>
              </a:rPr>
              <a:t>Better Communication about Community Events Hosted in Spaces </a:t>
            </a:r>
            <a:r>
              <a:rPr lang="en" sz="2300">
                <a:solidFill>
                  <a:srgbClr val="3A5060"/>
                </a:solidFill>
                <a:latin typeface="Poppins"/>
                <a:ea typeface="Poppins"/>
                <a:cs typeface="Poppins"/>
                <a:sym typeface="Poppins"/>
              </a:rPr>
              <a:t>Perceived</a:t>
            </a:r>
            <a:r>
              <a:rPr lang="en" sz="2300">
                <a:solidFill>
                  <a:srgbClr val="3A5060"/>
                </a:solidFill>
                <a:latin typeface="Poppins"/>
                <a:ea typeface="Poppins"/>
                <a:cs typeface="Poppins"/>
                <a:sym typeface="Poppins"/>
              </a:rPr>
              <a:t> as Welcoming.</a:t>
            </a:r>
            <a:endParaRPr sz="2300">
              <a:solidFill>
                <a:srgbClr val="3A5060"/>
              </a:solidFill>
              <a:latin typeface="Poppins"/>
              <a:ea typeface="Poppins"/>
              <a:cs typeface="Poppins"/>
              <a:sym typeface="Poppins"/>
            </a:endParaRPr>
          </a:p>
        </p:txBody>
      </p:sp>
      <p:pic>
        <p:nvPicPr>
          <p:cNvPr id="632" name="Google Shape;632;p92"/>
          <p:cNvPicPr preferRelativeResize="0"/>
          <p:nvPr/>
        </p:nvPicPr>
        <p:blipFill rotWithShape="1">
          <a:blip r:embed="rId3">
            <a:alphaModFix/>
          </a:blip>
          <a:srcRect b="35669" l="8918" r="10228" t="34293"/>
          <a:stretch/>
        </p:blipFill>
        <p:spPr>
          <a:xfrm>
            <a:off x="264391" y="261950"/>
            <a:ext cx="1686135" cy="6264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93"/>
          <p:cNvSpPr/>
          <p:nvPr/>
        </p:nvSpPr>
        <p:spPr>
          <a:xfrm>
            <a:off x="0" y="4241799"/>
            <a:ext cx="9144792" cy="902894"/>
          </a:xfrm>
          <a:custGeom>
            <a:rect b="b" l="l" r="r" t="t"/>
            <a:pathLst>
              <a:path extrusionOk="0" h="1071684" w="1016088">
                <a:moveTo>
                  <a:pt x="0" y="0"/>
                </a:moveTo>
                <a:lnTo>
                  <a:pt x="1016088" y="0"/>
                </a:lnTo>
                <a:lnTo>
                  <a:pt x="1016088" y="1071684"/>
                </a:lnTo>
                <a:lnTo>
                  <a:pt x="0" y="1071684"/>
                </a:lnTo>
                <a:close/>
              </a:path>
            </a:pathLst>
          </a:custGeom>
          <a:solidFill>
            <a:srgbClr val="3A4F5F"/>
          </a:solidFill>
          <a:ln>
            <a:noFill/>
          </a:ln>
        </p:spPr>
      </p:sp>
      <p:sp>
        <p:nvSpPr>
          <p:cNvPr id="638" name="Google Shape;638;p93"/>
          <p:cNvSpPr txBox="1"/>
          <p:nvPr/>
        </p:nvSpPr>
        <p:spPr>
          <a:xfrm>
            <a:off x="190391" y="4330193"/>
            <a:ext cx="8954400" cy="954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 sz="1800">
                <a:solidFill>
                  <a:srgbClr val="FFFFFF"/>
                </a:solidFill>
                <a:latin typeface="Poppins"/>
                <a:ea typeface="Poppins"/>
                <a:cs typeface="Poppins"/>
                <a:sym typeface="Poppins"/>
              </a:rPr>
              <a:t>Qualitative Data Insight</a:t>
            </a:r>
            <a:endParaRPr b="1" sz="100">
              <a:solidFill>
                <a:srgbClr val="FFFFFF"/>
              </a:solidFill>
              <a:latin typeface="Poppins"/>
              <a:ea typeface="Poppins"/>
              <a:cs typeface="Poppins"/>
              <a:sym typeface="Poppins"/>
            </a:endParaRPr>
          </a:p>
          <a:p>
            <a:pPr indent="0" lvl="0" marL="0" rtl="0" algn="ctr">
              <a:spcBef>
                <a:spcPts val="0"/>
              </a:spcBef>
              <a:spcAft>
                <a:spcPts val="0"/>
              </a:spcAft>
              <a:buNone/>
            </a:pPr>
            <a:r>
              <a:rPr lang="en" sz="1100">
                <a:solidFill>
                  <a:srgbClr val="FFFFFF"/>
                </a:solidFill>
                <a:latin typeface="Poppins"/>
                <a:ea typeface="Poppins"/>
                <a:cs typeface="Poppins"/>
                <a:sym typeface="Poppins"/>
              </a:rPr>
              <a:t>Lack of information was frequently underscored in interviews with one participant highlighting: “It really is a lot of it word of mouth. … You really have to be in the know to even like expect that to be a thing you could find. …”</a:t>
            </a:r>
            <a:endParaRPr sz="1100">
              <a:solidFill>
                <a:srgbClr val="FFFFFF"/>
              </a:solidFill>
              <a:latin typeface="Poppins"/>
              <a:ea typeface="Poppins"/>
              <a:cs typeface="Poppins"/>
              <a:sym typeface="Poppins"/>
            </a:endParaRPr>
          </a:p>
          <a:p>
            <a:pPr indent="0" lvl="0" marL="0" rtl="0" algn="ctr">
              <a:spcBef>
                <a:spcPts val="0"/>
              </a:spcBef>
              <a:spcAft>
                <a:spcPts val="0"/>
              </a:spcAft>
              <a:buNone/>
            </a:pPr>
            <a:r>
              <a:t/>
            </a:r>
            <a:endParaRPr sz="1100">
              <a:solidFill>
                <a:srgbClr val="FFFFFF"/>
              </a:solidFill>
              <a:latin typeface="Poppins"/>
              <a:ea typeface="Poppins"/>
              <a:cs typeface="Poppins"/>
              <a:sym typeface="Poppins"/>
            </a:endParaRPr>
          </a:p>
          <a:p>
            <a:pPr indent="0" lvl="0" marL="0" marR="0" rtl="0" algn="ctr">
              <a:lnSpc>
                <a:spcPct val="133981"/>
              </a:lnSpc>
              <a:spcBef>
                <a:spcPts val="0"/>
              </a:spcBef>
              <a:spcAft>
                <a:spcPts val="0"/>
              </a:spcAft>
              <a:buNone/>
            </a:pPr>
            <a:r>
              <a:t/>
            </a:r>
            <a:endParaRPr sz="1100">
              <a:solidFill>
                <a:srgbClr val="FFFFFF"/>
              </a:solidFill>
              <a:latin typeface="Poppins"/>
              <a:ea typeface="Poppins"/>
              <a:cs typeface="Poppins"/>
              <a:sym typeface="Poppins"/>
            </a:endParaRPr>
          </a:p>
        </p:txBody>
      </p:sp>
      <p:pic>
        <p:nvPicPr>
          <p:cNvPr id="639" name="Google Shape;639;p93" title="m0cew-the-biggest-barrier-to-attending-events-lack-of-information.png"/>
          <p:cNvPicPr preferRelativeResize="0"/>
          <p:nvPr/>
        </p:nvPicPr>
        <p:blipFill>
          <a:blip r:embed="rId3">
            <a:alphaModFix/>
          </a:blip>
          <a:stretch>
            <a:fillRect/>
          </a:stretch>
        </p:blipFill>
        <p:spPr>
          <a:xfrm>
            <a:off x="95600" y="304807"/>
            <a:ext cx="9144003" cy="3710286"/>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94"/>
          <p:cNvSpPr/>
          <p:nvPr/>
        </p:nvSpPr>
        <p:spPr>
          <a:xfrm>
            <a:off x="0" y="4241799"/>
            <a:ext cx="9144792" cy="902894"/>
          </a:xfrm>
          <a:custGeom>
            <a:rect b="b" l="l" r="r" t="t"/>
            <a:pathLst>
              <a:path extrusionOk="0" h="1071684" w="1016088">
                <a:moveTo>
                  <a:pt x="0" y="0"/>
                </a:moveTo>
                <a:lnTo>
                  <a:pt x="1016088" y="0"/>
                </a:lnTo>
                <a:lnTo>
                  <a:pt x="1016088" y="1071684"/>
                </a:lnTo>
                <a:lnTo>
                  <a:pt x="0" y="1071684"/>
                </a:lnTo>
                <a:close/>
              </a:path>
            </a:pathLst>
          </a:custGeom>
          <a:solidFill>
            <a:srgbClr val="3A4F5F"/>
          </a:solidFill>
          <a:ln>
            <a:noFill/>
          </a:ln>
        </p:spPr>
      </p:sp>
      <p:sp>
        <p:nvSpPr>
          <p:cNvPr id="645" name="Google Shape;645;p94"/>
          <p:cNvSpPr txBox="1"/>
          <p:nvPr/>
        </p:nvSpPr>
        <p:spPr>
          <a:xfrm>
            <a:off x="190391" y="4330193"/>
            <a:ext cx="8954400" cy="673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 sz="1800">
                <a:solidFill>
                  <a:srgbClr val="FFFFFF"/>
                </a:solidFill>
                <a:latin typeface="Poppins"/>
                <a:ea typeface="Poppins"/>
                <a:cs typeface="Poppins"/>
                <a:sym typeface="Poppins"/>
              </a:rPr>
              <a:t>Qualitative Data Insight</a:t>
            </a:r>
            <a:endParaRPr b="1" sz="100">
              <a:solidFill>
                <a:srgbClr val="FFFFFF"/>
              </a:solidFill>
              <a:latin typeface="Poppins"/>
              <a:ea typeface="Poppins"/>
              <a:cs typeface="Poppins"/>
              <a:sym typeface="Poppins"/>
            </a:endParaRPr>
          </a:p>
          <a:p>
            <a:pPr indent="0" lvl="0" marL="0" marR="0" rtl="0" algn="ctr">
              <a:lnSpc>
                <a:spcPct val="133981"/>
              </a:lnSpc>
              <a:spcBef>
                <a:spcPts val="0"/>
              </a:spcBef>
              <a:spcAft>
                <a:spcPts val="0"/>
              </a:spcAft>
              <a:buNone/>
            </a:pPr>
            <a:r>
              <a:rPr lang="en" sz="1100">
                <a:solidFill>
                  <a:srgbClr val="FFFFFF"/>
                </a:solidFill>
                <a:latin typeface="Poppins"/>
                <a:ea typeface="Poppins"/>
                <a:cs typeface="Poppins"/>
                <a:sym typeface="Poppins"/>
              </a:rPr>
              <a:t>Interviews noted barriers within community spaces for people with multiple marginalized identities. One participant said: “even if you're openly okay with gay people, you might not be okay with black people or vice versa.”</a:t>
            </a:r>
            <a:endParaRPr sz="1100">
              <a:solidFill>
                <a:srgbClr val="FFFFFF"/>
              </a:solidFill>
              <a:latin typeface="Poppins"/>
              <a:ea typeface="Poppins"/>
              <a:cs typeface="Poppins"/>
              <a:sym typeface="Poppins"/>
            </a:endParaRPr>
          </a:p>
        </p:txBody>
      </p:sp>
      <p:pic>
        <p:nvPicPr>
          <p:cNvPr id="646" name="Google Shape;646;p94" title="zosye-poc-voters-are-more-likely-to-express-not-feeling-welcomed.png"/>
          <p:cNvPicPr preferRelativeResize="0"/>
          <p:nvPr/>
        </p:nvPicPr>
        <p:blipFill>
          <a:blip r:embed="rId3">
            <a:alphaModFix/>
          </a:blip>
          <a:stretch>
            <a:fillRect/>
          </a:stretch>
        </p:blipFill>
        <p:spPr>
          <a:xfrm>
            <a:off x="1256675" y="0"/>
            <a:ext cx="6631460" cy="42418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pic>
        <p:nvPicPr>
          <p:cNvPr id="651" name="Google Shape;651;p95" title="wordcloud (2).jpg"/>
          <p:cNvPicPr preferRelativeResize="0"/>
          <p:nvPr/>
        </p:nvPicPr>
        <p:blipFill rotWithShape="1">
          <a:blip r:embed="rId3">
            <a:alphaModFix/>
          </a:blip>
          <a:srcRect b="12584" l="15730" r="13537" t="15915"/>
          <a:stretch/>
        </p:blipFill>
        <p:spPr>
          <a:xfrm>
            <a:off x="4572000" y="266700"/>
            <a:ext cx="4711700" cy="4762501"/>
          </a:xfrm>
          <a:prstGeom prst="rect">
            <a:avLst/>
          </a:prstGeom>
          <a:noFill/>
          <a:ln>
            <a:noFill/>
          </a:ln>
        </p:spPr>
      </p:pic>
      <p:sp>
        <p:nvSpPr>
          <p:cNvPr id="652" name="Google Shape;652;p95"/>
          <p:cNvSpPr txBox="1"/>
          <p:nvPr/>
        </p:nvSpPr>
        <p:spPr>
          <a:xfrm>
            <a:off x="19000" y="1255100"/>
            <a:ext cx="4553100" cy="347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300" u="sng">
                <a:solidFill>
                  <a:schemeClr val="dk1"/>
                </a:solidFill>
                <a:latin typeface="Bitter"/>
                <a:ea typeface="Bitter"/>
                <a:cs typeface="Bitter"/>
                <a:sym typeface="Bitter"/>
              </a:rPr>
              <a:t>Infrastructure &amp; Traffic: </a:t>
            </a:r>
            <a:r>
              <a:rPr lang="en" sz="1300">
                <a:solidFill>
                  <a:schemeClr val="dk1"/>
                </a:solidFill>
                <a:latin typeface="Bitter Medium"/>
                <a:ea typeface="Bitter Medium"/>
                <a:cs typeface="Bitter Medium"/>
                <a:sym typeface="Bitter Medium"/>
              </a:rPr>
              <a:t>Road repairs, congestion relief, drainage improvements, sidewalks, better planning</a:t>
            </a:r>
            <a:endParaRPr sz="1300">
              <a:solidFill>
                <a:schemeClr val="dk1"/>
              </a:solidFill>
              <a:latin typeface="Bitter Medium"/>
              <a:ea typeface="Bitter Medium"/>
              <a:cs typeface="Bitter Medium"/>
              <a:sym typeface="Bitter Medium"/>
            </a:endParaRPr>
          </a:p>
          <a:p>
            <a:pPr indent="0" lvl="0" marL="0" rtl="0" algn="l">
              <a:spcBef>
                <a:spcPts val="0"/>
              </a:spcBef>
              <a:spcAft>
                <a:spcPts val="0"/>
              </a:spcAft>
              <a:buNone/>
            </a:pPr>
            <a:r>
              <a:t/>
            </a:r>
            <a:endParaRPr sz="1300">
              <a:solidFill>
                <a:schemeClr val="dk1"/>
              </a:solidFill>
              <a:latin typeface="Bitter Medium"/>
              <a:ea typeface="Bitter Medium"/>
              <a:cs typeface="Bitter Medium"/>
              <a:sym typeface="Bitter Medium"/>
            </a:endParaRPr>
          </a:p>
          <a:p>
            <a:pPr indent="0" lvl="0" marL="0" rtl="0" algn="l">
              <a:spcBef>
                <a:spcPts val="0"/>
              </a:spcBef>
              <a:spcAft>
                <a:spcPts val="0"/>
              </a:spcAft>
              <a:buNone/>
            </a:pPr>
            <a:r>
              <a:rPr b="1" lang="en" sz="1300" u="sng">
                <a:solidFill>
                  <a:schemeClr val="dk1"/>
                </a:solidFill>
                <a:latin typeface="Bitter"/>
                <a:ea typeface="Bitter"/>
                <a:cs typeface="Bitter"/>
                <a:sym typeface="Bitter"/>
              </a:rPr>
              <a:t>Youth &amp; Education Support: </a:t>
            </a:r>
            <a:r>
              <a:rPr lang="en" sz="1300">
                <a:solidFill>
                  <a:schemeClr val="dk1"/>
                </a:solidFill>
                <a:latin typeface="Bitter Medium"/>
                <a:ea typeface="Bitter Medium"/>
                <a:cs typeface="Bitter Medium"/>
                <a:sym typeface="Bitter Medium"/>
              </a:rPr>
              <a:t>After-school programs, mentorship, youth centers, school funding, alternative education pathways</a:t>
            </a:r>
            <a:endParaRPr sz="1300">
              <a:solidFill>
                <a:schemeClr val="dk1"/>
              </a:solidFill>
              <a:latin typeface="Bitter Medium"/>
              <a:ea typeface="Bitter Medium"/>
              <a:cs typeface="Bitter Medium"/>
              <a:sym typeface="Bitter Medium"/>
            </a:endParaRPr>
          </a:p>
          <a:p>
            <a:pPr indent="0" lvl="0" marL="0" rtl="0" algn="l">
              <a:spcBef>
                <a:spcPts val="0"/>
              </a:spcBef>
              <a:spcAft>
                <a:spcPts val="0"/>
              </a:spcAft>
              <a:buNone/>
            </a:pPr>
            <a:r>
              <a:t/>
            </a:r>
            <a:endParaRPr b="1" sz="1300" u="sng">
              <a:solidFill>
                <a:schemeClr val="dk1"/>
              </a:solidFill>
              <a:latin typeface="Bitter"/>
              <a:ea typeface="Bitter"/>
              <a:cs typeface="Bitter"/>
              <a:sym typeface="Bitter"/>
            </a:endParaRPr>
          </a:p>
          <a:p>
            <a:pPr indent="0" lvl="0" marL="0" rtl="0" algn="l">
              <a:spcBef>
                <a:spcPts val="0"/>
              </a:spcBef>
              <a:spcAft>
                <a:spcPts val="0"/>
              </a:spcAft>
              <a:buNone/>
            </a:pPr>
            <a:r>
              <a:rPr b="1" lang="en" sz="1300" u="sng">
                <a:solidFill>
                  <a:schemeClr val="dk1"/>
                </a:solidFill>
                <a:latin typeface="Bitter"/>
                <a:ea typeface="Bitter"/>
                <a:cs typeface="Bitter"/>
                <a:sym typeface="Bitter"/>
              </a:rPr>
              <a:t>Housing &amp; Homelessness: </a:t>
            </a:r>
            <a:r>
              <a:rPr lang="en" sz="1300">
                <a:solidFill>
                  <a:schemeClr val="dk1"/>
                </a:solidFill>
                <a:latin typeface="Bitter Medium"/>
                <a:ea typeface="Bitter Medium"/>
                <a:cs typeface="Bitter Medium"/>
                <a:sym typeface="Bitter Medium"/>
              </a:rPr>
              <a:t>Affordable housing, shelters, tiny home villages, support for veterans, addressing homelessness</a:t>
            </a:r>
            <a:endParaRPr sz="1300">
              <a:solidFill>
                <a:schemeClr val="dk1"/>
              </a:solidFill>
              <a:latin typeface="Bitter Medium"/>
              <a:ea typeface="Bitter Medium"/>
              <a:cs typeface="Bitter Medium"/>
              <a:sym typeface="Bitter Medium"/>
            </a:endParaRPr>
          </a:p>
          <a:p>
            <a:pPr indent="0" lvl="0" marL="0" rtl="0" algn="l">
              <a:spcBef>
                <a:spcPts val="0"/>
              </a:spcBef>
              <a:spcAft>
                <a:spcPts val="0"/>
              </a:spcAft>
              <a:buNone/>
            </a:pPr>
            <a:r>
              <a:t/>
            </a:r>
            <a:endParaRPr b="1" sz="1300" u="sng">
              <a:solidFill>
                <a:schemeClr val="dk1"/>
              </a:solidFill>
              <a:latin typeface="Bitter"/>
              <a:ea typeface="Bitter"/>
              <a:cs typeface="Bitter"/>
              <a:sym typeface="Bitter"/>
            </a:endParaRPr>
          </a:p>
          <a:p>
            <a:pPr indent="0" lvl="0" marL="0" rtl="0" algn="l">
              <a:spcBef>
                <a:spcPts val="0"/>
              </a:spcBef>
              <a:spcAft>
                <a:spcPts val="0"/>
              </a:spcAft>
              <a:buNone/>
            </a:pPr>
            <a:r>
              <a:rPr b="1" lang="en" sz="1300" u="sng">
                <a:solidFill>
                  <a:schemeClr val="dk1"/>
                </a:solidFill>
                <a:latin typeface="Bitter"/>
                <a:ea typeface="Bitter"/>
                <a:cs typeface="Bitter"/>
                <a:sym typeface="Bitter"/>
              </a:rPr>
              <a:t>Mental &amp; Physical Health Services: </a:t>
            </a:r>
            <a:r>
              <a:rPr lang="en" sz="1300">
                <a:solidFill>
                  <a:schemeClr val="dk1"/>
                </a:solidFill>
                <a:latin typeface="Bitter Medium"/>
                <a:ea typeface="Bitter Medium"/>
                <a:cs typeface="Bitter Medium"/>
                <a:sym typeface="Bitter Medium"/>
              </a:rPr>
              <a:t>Mental health access, healthcare facilities, crisis support, addiction treatment, gender-affirming care</a:t>
            </a:r>
            <a:endParaRPr sz="1300">
              <a:solidFill>
                <a:schemeClr val="dk1"/>
              </a:solidFill>
              <a:latin typeface="Bitter Medium"/>
              <a:ea typeface="Bitter Medium"/>
              <a:cs typeface="Bitter Medium"/>
              <a:sym typeface="Bitter Medium"/>
            </a:endParaRPr>
          </a:p>
          <a:p>
            <a:pPr indent="0" lvl="0" marL="0" rtl="0" algn="l">
              <a:spcBef>
                <a:spcPts val="0"/>
              </a:spcBef>
              <a:spcAft>
                <a:spcPts val="0"/>
              </a:spcAft>
              <a:buNone/>
            </a:pPr>
            <a:r>
              <a:t/>
            </a:r>
            <a:endParaRPr b="1" sz="1300" u="sng">
              <a:solidFill>
                <a:schemeClr val="dk1"/>
              </a:solidFill>
              <a:latin typeface="Bitter"/>
              <a:ea typeface="Bitter"/>
              <a:cs typeface="Bitter"/>
              <a:sym typeface="Bitter"/>
            </a:endParaRPr>
          </a:p>
          <a:p>
            <a:pPr indent="0" lvl="0" marL="0" rtl="0" algn="l">
              <a:spcBef>
                <a:spcPts val="0"/>
              </a:spcBef>
              <a:spcAft>
                <a:spcPts val="0"/>
              </a:spcAft>
              <a:buNone/>
            </a:pPr>
            <a:r>
              <a:rPr b="1" lang="en" sz="1300" u="sng">
                <a:solidFill>
                  <a:schemeClr val="dk1"/>
                </a:solidFill>
                <a:latin typeface="Bitter"/>
                <a:ea typeface="Bitter"/>
                <a:cs typeface="Bitter"/>
                <a:sym typeface="Bitter"/>
              </a:rPr>
              <a:t>Community Spaces &amp; Recreation: </a:t>
            </a:r>
            <a:r>
              <a:rPr lang="en" sz="1300">
                <a:solidFill>
                  <a:schemeClr val="dk1"/>
                </a:solidFill>
                <a:latin typeface="Bitter Medium"/>
                <a:ea typeface="Bitter Medium"/>
                <a:cs typeface="Bitter Medium"/>
                <a:sym typeface="Bitter Medium"/>
              </a:rPr>
              <a:t>Parks, playgrounds, sports facilities, community centers, beautification projects, art programs</a:t>
            </a:r>
            <a:endParaRPr sz="1300">
              <a:solidFill>
                <a:schemeClr val="dk1"/>
              </a:solidFill>
              <a:latin typeface="Bitter Medium"/>
              <a:ea typeface="Bitter Medium"/>
              <a:cs typeface="Bitter Medium"/>
              <a:sym typeface="Bitter Medium"/>
            </a:endParaRPr>
          </a:p>
          <a:p>
            <a:pPr indent="0" lvl="0" marL="0" rtl="0" algn="l">
              <a:spcBef>
                <a:spcPts val="0"/>
              </a:spcBef>
              <a:spcAft>
                <a:spcPts val="0"/>
              </a:spcAft>
              <a:buNone/>
            </a:pPr>
            <a:r>
              <a:t/>
            </a:r>
            <a:endParaRPr b="1" sz="1300" u="sng">
              <a:solidFill>
                <a:schemeClr val="dk1"/>
              </a:solidFill>
              <a:latin typeface="Bitter"/>
              <a:ea typeface="Bitter"/>
              <a:cs typeface="Bitter"/>
              <a:sym typeface="Bitter"/>
            </a:endParaRPr>
          </a:p>
          <a:p>
            <a:pPr indent="0" lvl="0" marL="0" rtl="0" algn="l">
              <a:spcBef>
                <a:spcPts val="0"/>
              </a:spcBef>
              <a:spcAft>
                <a:spcPts val="0"/>
              </a:spcAft>
              <a:buNone/>
            </a:pPr>
            <a:r>
              <a:t/>
            </a:r>
            <a:endParaRPr b="1" sz="1300" u="sng">
              <a:solidFill>
                <a:schemeClr val="dk1"/>
              </a:solidFill>
              <a:latin typeface="Bitter"/>
              <a:ea typeface="Bitter"/>
              <a:cs typeface="Bitter"/>
              <a:sym typeface="Bitter"/>
            </a:endParaRPr>
          </a:p>
        </p:txBody>
      </p:sp>
      <p:sp>
        <p:nvSpPr>
          <p:cNvPr id="653" name="Google Shape;653;p95"/>
          <p:cNvSpPr txBox="1"/>
          <p:nvPr>
            <p:ph idx="4294967295" type="title"/>
          </p:nvPr>
        </p:nvSpPr>
        <p:spPr>
          <a:xfrm>
            <a:off x="136950" y="266700"/>
            <a:ext cx="4434900" cy="850800"/>
          </a:xfrm>
          <a:prstGeom prst="rect">
            <a:avLst/>
          </a:prstGeom>
        </p:spPr>
        <p:txBody>
          <a:bodyPr anchorCtr="0" anchor="ctr" bIns="22850" lIns="45725" spcFirstLastPara="1" rIns="45725" wrap="square" tIns="22850">
            <a:normAutofit fontScale="90000"/>
          </a:bodyPr>
          <a:lstStyle/>
          <a:p>
            <a:pPr indent="0" lvl="0" marL="0" rtl="0" algn="ctr">
              <a:spcBef>
                <a:spcPts val="0"/>
              </a:spcBef>
              <a:spcAft>
                <a:spcPts val="0"/>
              </a:spcAft>
              <a:buNone/>
            </a:pPr>
            <a:r>
              <a:rPr b="1" lang="en" sz="2400">
                <a:solidFill>
                  <a:srgbClr val="1F497D"/>
                </a:solidFill>
                <a:latin typeface="Poppins"/>
                <a:ea typeface="Poppins"/>
                <a:cs typeface="Poppins"/>
                <a:sym typeface="Poppins"/>
              </a:rPr>
              <a:t>If you were given $1 million to invest, what would you do..?</a:t>
            </a:r>
            <a:endParaRPr b="1" sz="2400">
              <a:latin typeface="Poppins"/>
              <a:ea typeface="Poppins"/>
              <a:cs typeface="Poppins"/>
              <a:sym typeface="Poppins"/>
            </a:endParaRPr>
          </a:p>
          <a:p>
            <a:pPr indent="0" lvl="0" marL="0" rtl="0" algn="ctr">
              <a:spcBef>
                <a:spcPts val="0"/>
              </a:spcBef>
              <a:spcAft>
                <a:spcPts val="0"/>
              </a:spcAft>
              <a:buNone/>
            </a:pPr>
            <a:r>
              <a:t/>
            </a:r>
            <a:endParaRPr b="1" sz="2500">
              <a:solidFill>
                <a:srgbClr val="3A4F60"/>
              </a:solidFill>
              <a:latin typeface="Poppins"/>
              <a:ea typeface="Poppins"/>
              <a:cs typeface="Poppins"/>
              <a:sym typeface="Poppi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A4F60"/>
        </a:solidFill>
      </p:bgPr>
    </p:bg>
    <p:spTree>
      <p:nvGrpSpPr>
        <p:cNvPr id="657" name="Shape 657"/>
        <p:cNvGrpSpPr/>
        <p:nvPr/>
      </p:nvGrpSpPr>
      <p:grpSpPr>
        <a:xfrm>
          <a:off x="0" y="0"/>
          <a:ext cx="0" cy="0"/>
          <a:chOff x="0" y="0"/>
          <a:chExt cx="0" cy="0"/>
        </a:xfrm>
      </p:grpSpPr>
      <p:cxnSp>
        <p:nvCxnSpPr>
          <p:cNvPr id="658" name="Google Shape;658;p96"/>
          <p:cNvCxnSpPr/>
          <p:nvPr/>
        </p:nvCxnSpPr>
        <p:spPr>
          <a:xfrm rot="-5400000">
            <a:off x="713137" y="1863140"/>
            <a:ext cx="468900" cy="0"/>
          </a:xfrm>
          <a:prstGeom prst="straightConnector1">
            <a:avLst/>
          </a:prstGeom>
          <a:noFill/>
          <a:ln cap="flat" cmpd="sng" w="28575">
            <a:solidFill>
              <a:srgbClr val="FFDE59"/>
            </a:solidFill>
            <a:prstDash val="solid"/>
            <a:round/>
            <a:headEnd len="sm" w="sm" type="none"/>
            <a:tailEnd len="sm" w="sm" type="none"/>
          </a:ln>
        </p:spPr>
      </p:cxnSp>
      <p:sp>
        <p:nvSpPr>
          <p:cNvPr id="659" name="Google Shape;659;p96"/>
          <p:cNvSpPr txBox="1"/>
          <p:nvPr/>
        </p:nvSpPr>
        <p:spPr>
          <a:xfrm>
            <a:off x="514350" y="545826"/>
            <a:ext cx="4057800" cy="400200"/>
          </a:xfrm>
          <a:prstGeom prst="rect">
            <a:avLst/>
          </a:prstGeom>
          <a:noFill/>
          <a:ln>
            <a:noFill/>
          </a:ln>
        </p:spPr>
        <p:txBody>
          <a:bodyPr anchorCtr="0" anchor="t" bIns="0" lIns="0" spcFirstLastPara="1" rIns="0" wrap="square" tIns="0">
            <a:spAutoFit/>
          </a:bodyPr>
          <a:lstStyle/>
          <a:p>
            <a:pPr indent="0" lvl="0" marL="0" marR="0" rtl="0" algn="ctr">
              <a:lnSpc>
                <a:spcPct val="128000"/>
              </a:lnSpc>
              <a:spcBef>
                <a:spcPts val="0"/>
              </a:spcBef>
              <a:spcAft>
                <a:spcPts val="0"/>
              </a:spcAft>
              <a:buNone/>
            </a:pPr>
            <a:r>
              <a:rPr b="1" i="0" lang="en" sz="2600" u="none" cap="none" strike="noStrike">
                <a:solidFill>
                  <a:srgbClr val="FFFFFF"/>
                </a:solidFill>
                <a:latin typeface="Poppins"/>
                <a:ea typeface="Poppins"/>
                <a:cs typeface="Poppins"/>
                <a:sym typeface="Poppins"/>
              </a:rPr>
              <a:t>RECOMMENDATIONS</a:t>
            </a:r>
            <a:endParaRPr sz="700"/>
          </a:p>
        </p:txBody>
      </p:sp>
      <p:sp>
        <p:nvSpPr>
          <p:cNvPr id="660" name="Google Shape;660;p96"/>
          <p:cNvSpPr txBox="1"/>
          <p:nvPr/>
        </p:nvSpPr>
        <p:spPr>
          <a:xfrm>
            <a:off x="1158750" y="1578850"/>
            <a:ext cx="7434000" cy="554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1200">
                <a:solidFill>
                  <a:srgbClr val="DDDDDD"/>
                </a:solidFill>
                <a:latin typeface="Bitter"/>
                <a:ea typeface="Bitter"/>
                <a:cs typeface="Bitter"/>
                <a:sym typeface="Bitter"/>
              </a:rPr>
              <a:t>Inclusive, Whole-Community Youth Events: </a:t>
            </a:r>
            <a:r>
              <a:rPr lang="en" sz="1200">
                <a:solidFill>
                  <a:srgbClr val="DDDDDD"/>
                </a:solidFill>
                <a:latin typeface="Bitter"/>
                <a:ea typeface="Bitter"/>
                <a:cs typeface="Bitter"/>
                <a:sym typeface="Bitter"/>
              </a:rPr>
              <a:t>Develop free, accessible youth programs—like art nights, sports leagues, or volunteer opportunities—led by inclusion-trained adults to ensure all youth feel welcome and safe without needing to label themselves.</a:t>
            </a:r>
            <a:endParaRPr sz="1200">
              <a:solidFill>
                <a:srgbClr val="DDDDDD"/>
              </a:solidFill>
              <a:latin typeface="Bitter"/>
              <a:ea typeface="Bitter"/>
              <a:cs typeface="Bitter"/>
              <a:sym typeface="Bitter"/>
            </a:endParaRPr>
          </a:p>
        </p:txBody>
      </p:sp>
      <p:cxnSp>
        <p:nvCxnSpPr>
          <p:cNvPr id="661" name="Google Shape;661;p96"/>
          <p:cNvCxnSpPr/>
          <p:nvPr/>
        </p:nvCxnSpPr>
        <p:spPr>
          <a:xfrm rot="-5400000">
            <a:off x="713137" y="2860544"/>
            <a:ext cx="468900" cy="0"/>
          </a:xfrm>
          <a:prstGeom prst="straightConnector1">
            <a:avLst/>
          </a:prstGeom>
          <a:noFill/>
          <a:ln cap="flat" cmpd="sng" w="28575">
            <a:solidFill>
              <a:srgbClr val="FFDE59"/>
            </a:solidFill>
            <a:prstDash val="solid"/>
            <a:round/>
            <a:headEnd len="sm" w="sm" type="none"/>
            <a:tailEnd len="sm" w="sm" type="none"/>
          </a:ln>
        </p:spPr>
      </p:cxnSp>
      <p:sp>
        <p:nvSpPr>
          <p:cNvPr id="662" name="Google Shape;662;p96"/>
          <p:cNvSpPr txBox="1"/>
          <p:nvPr/>
        </p:nvSpPr>
        <p:spPr>
          <a:xfrm>
            <a:off x="1158750" y="2583425"/>
            <a:ext cx="7434000" cy="554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1200">
                <a:solidFill>
                  <a:srgbClr val="DDDDDD"/>
                </a:solidFill>
                <a:latin typeface="Bitter"/>
                <a:ea typeface="Bitter"/>
                <a:cs typeface="Bitter"/>
                <a:sym typeface="Bitter"/>
              </a:rPr>
              <a:t>Strengthen Communication Channels: </a:t>
            </a:r>
            <a:r>
              <a:rPr lang="en" sz="1200">
                <a:solidFill>
                  <a:srgbClr val="DDDDDD"/>
                </a:solidFill>
                <a:latin typeface="Bitter"/>
                <a:ea typeface="Bitter"/>
                <a:cs typeface="Bitter"/>
                <a:sym typeface="Bitter"/>
              </a:rPr>
              <a:t>Invest in clear, centralized, and multilingual event promotion that doesn't rely solely on social media or word-of-mouth, ensuring even newcomers or those without online access know what's available.</a:t>
            </a:r>
            <a:endParaRPr sz="1200">
              <a:solidFill>
                <a:srgbClr val="DDDDDD"/>
              </a:solidFill>
              <a:latin typeface="Bitter"/>
              <a:ea typeface="Bitter"/>
              <a:cs typeface="Bitter"/>
              <a:sym typeface="Bitter"/>
            </a:endParaRPr>
          </a:p>
        </p:txBody>
      </p:sp>
      <p:cxnSp>
        <p:nvCxnSpPr>
          <p:cNvPr id="663" name="Google Shape;663;p96"/>
          <p:cNvCxnSpPr/>
          <p:nvPr/>
        </p:nvCxnSpPr>
        <p:spPr>
          <a:xfrm rot="-5400000">
            <a:off x="713137" y="3865114"/>
            <a:ext cx="468900" cy="0"/>
          </a:xfrm>
          <a:prstGeom prst="straightConnector1">
            <a:avLst/>
          </a:prstGeom>
          <a:noFill/>
          <a:ln cap="flat" cmpd="sng" w="28575">
            <a:solidFill>
              <a:srgbClr val="FFDE59"/>
            </a:solidFill>
            <a:prstDash val="solid"/>
            <a:round/>
            <a:headEnd len="sm" w="sm" type="none"/>
            <a:tailEnd len="sm" w="sm" type="none"/>
          </a:ln>
        </p:spPr>
      </p:cxnSp>
      <p:sp>
        <p:nvSpPr>
          <p:cNvPr id="664" name="Google Shape;664;p96"/>
          <p:cNvSpPr txBox="1"/>
          <p:nvPr/>
        </p:nvSpPr>
        <p:spPr>
          <a:xfrm>
            <a:off x="1158750" y="3588000"/>
            <a:ext cx="7434000" cy="554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1200">
                <a:solidFill>
                  <a:srgbClr val="DDDDDD"/>
                </a:solidFill>
                <a:latin typeface="Bitter"/>
                <a:ea typeface="Bitter"/>
                <a:cs typeface="Bitter"/>
                <a:sym typeface="Bitter"/>
              </a:rPr>
              <a:t>Make All Community Events and Spaces More Accessible: </a:t>
            </a:r>
            <a:r>
              <a:rPr lang="en" sz="1200">
                <a:solidFill>
                  <a:srgbClr val="DDDDDD"/>
                </a:solidFill>
                <a:latin typeface="Bitter"/>
                <a:ea typeface="Bitter"/>
                <a:cs typeface="Bitter"/>
                <a:sym typeface="Bitter"/>
              </a:rPr>
              <a:t>Require event planners to consider physical, sensory, financial, and language accessibility from the start, offering sliding-scale admission and low-sensory zones to remove barriers for all.</a:t>
            </a:r>
            <a:endParaRPr sz="1200">
              <a:solidFill>
                <a:srgbClr val="DDDDDD"/>
              </a:solidFill>
              <a:latin typeface="Bitter"/>
              <a:ea typeface="Bitter"/>
              <a:cs typeface="Bitter"/>
              <a:sym typeface="Bitte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A4F60"/>
        </a:solidFill>
      </p:bgPr>
    </p:bg>
    <p:spTree>
      <p:nvGrpSpPr>
        <p:cNvPr id="668" name="Shape 668"/>
        <p:cNvGrpSpPr/>
        <p:nvPr/>
      </p:nvGrpSpPr>
      <p:grpSpPr>
        <a:xfrm>
          <a:off x="0" y="0"/>
          <a:ext cx="0" cy="0"/>
          <a:chOff x="0" y="0"/>
          <a:chExt cx="0" cy="0"/>
        </a:xfrm>
      </p:grpSpPr>
      <p:cxnSp>
        <p:nvCxnSpPr>
          <p:cNvPr id="669" name="Google Shape;669;p97"/>
          <p:cNvCxnSpPr/>
          <p:nvPr/>
        </p:nvCxnSpPr>
        <p:spPr>
          <a:xfrm rot="-5400000">
            <a:off x="713137" y="1863140"/>
            <a:ext cx="468900" cy="0"/>
          </a:xfrm>
          <a:prstGeom prst="straightConnector1">
            <a:avLst/>
          </a:prstGeom>
          <a:noFill/>
          <a:ln cap="flat" cmpd="sng" w="28575">
            <a:solidFill>
              <a:srgbClr val="FFDE59"/>
            </a:solidFill>
            <a:prstDash val="solid"/>
            <a:round/>
            <a:headEnd len="sm" w="sm" type="none"/>
            <a:tailEnd len="sm" w="sm" type="none"/>
          </a:ln>
        </p:spPr>
      </p:cxnSp>
      <p:sp>
        <p:nvSpPr>
          <p:cNvPr id="670" name="Google Shape;670;p97"/>
          <p:cNvSpPr txBox="1"/>
          <p:nvPr/>
        </p:nvSpPr>
        <p:spPr>
          <a:xfrm>
            <a:off x="514350" y="545826"/>
            <a:ext cx="4057800" cy="400200"/>
          </a:xfrm>
          <a:prstGeom prst="rect">
            <a:avLst/>
          </a:prstGeom>
          <a:noFill/>
          <a:ln>
            <a:noFill/>
          </a:ln>
        </p:spPr>
        <p:txBody>
          <a:bodyPr anchorCtr="0" anchor="t" bIns="0" lIns="0" spcFirstLastPara="1" rIns="0" wrap="square" tIns="0">
            <a:spAutoFit/>
          </a:bodyPr>
          <a:lstStyle/>
          <a:p>
            <a:pPr indent="0" lvl="0" marL="0" marR="0" rtl="0" algn="ctr">
              <a:lnSpc>
                <a:spcPct val="128000"/>
              </a:lnSpc>
              <a:spcBef>
                <a:spcPts val="0"/>
              </a:spcBef>
              <a:spcAft>
                <a:spcPts val="0"/>
              </a:spcAft>
              <a:buNone/>
            </a:pPr>
            <a:r>
              <a:rPr b="1" i="0" lang="en" sz="2600" u="none" cap="none" strike="noStrike">
                <a:solidFill>
                  <a:srgbClr val="FFFFFF"/>
                </a:solidFill>
                <a:latin typeface="Poppins"/>
                <a:ea typeface="Poppins"/>
                <a:cs typeface="Poppins"/>
                <a:sym typeface="Poppins"/>
              </a:rPr>
              <a:t>RECOMMENDATIONS</a:t>
            </a:r>
            <a:endParaRPr sz="700"/>
          </a:p>
        </p:txBody>
      </p:sp>
      <p:sp>
        <p:nvSpPr>
          <p:cNvPr id="671" name="Google Shape;671;p97"/>
          <p:cNvSpPr txBox="1"/>
          <p:nvPr/>
        </p:nvSpPr>
        <p:spPr>
          <a:xfrm>
            <a:off x="1158750" y="1578850"/>
            <a:ext cx="7434000" cy="554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1200">
                <a:solidFill>
                  <a:srgbClr val="DDDDDD"/>
                </a:solidFill>
                <a:latin typeface="Bitter"/>
                <a:ea typeface="Bitter"/>
                <a:cs typeface="Bitter"/>
                <a:sym typeface="Bitter"/>
              </a:rPr>
              <a:t>Establish a Dedicated LGBTQ+ Community Center: </a:t>
            </a:r>
            <a:r>
              <a:rPr lang="en" sz="1200">
                <a:solidFill>
                  <a:srgbClr val="DDDDDD"/>
                </a:solidFill>
                <a:latin typeface="Bitter"/>
                <a:ea typeface="Bitter"/>
                <a:cs typeface="Bitter"/>
                <a:sym typeface="Bitter"/>
              </a:rPr>
              <a:t>Prioritize creating a fully accessible, centrally located community center that offers 24-hour safe space, mental health support, crisis response, and cultural programming designed by and for LGBTQ+ residents.</a:t>
            </a:r>
            <a:endParaRPr sz="1200">
              <a:solidFill>
                <a:srgbClr val="DDDDDD"/>
              </a:solidFill>
              <a:latin typeface="Bitter"/>
              <a:ea typeface="Bitter"/>
              <a:cs typeface="Bitter"/>
              <a:sym typeface="Bitter"/>
            </a:endParaRPr>
          </a:p>
        </p:txBody>
      </p:sp>
      <p:cxnSp>
        <p:nvCxnSpPr>
          <p:cNvPr id="672" name="Google Shape;672;p97"/>
          <p:cNvCxnSpPr/>
          <p:nvPr/>
        </p:nvCxnSpPr>
        <p:spPr>
          <a:xfrm rot="-5400000">
            <a:off x="713137" y="2860544"/>
            <a:ext cx="468900" cy="0"/>
          </a:xfrm>
          <a:prstGeom prst="straightConnector1">
            <a:avLst/>
          </a:prstGeom>
          <a:noFill/>
          <a:ln cap="flat" cmpd="sng" w="28575">
            <a:solidFill>
              <a:srgbClr val="FFDE59"/>
            </a:solidFill>
            <a:prstDash val="solid"/>
            <a:round/>
            <a:headEnd len="sm" w="sm" type="none"/>
            <a:tailEnd len="sm" w="sm" type="none"/>
          </a:ln>
        </p:spPr>
      </p:cxnSp>
      <p:sp>
        <p:nvSpPr>
          <p:cNvPr id="673" name="Google Shape;673;p97"/>
          <p:cNvSpPr txBox="1"/>
          <p:nvPr/>
        </p:nvSpPr>
        <p:spPr>
          <a:xfrm>
            <a:off x="1158750" y="2583425"/>
            <a:ext cx="7434000" cy="738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1200">
                <a:solidFill>
                  <a:srgbClr val="DDDDDD"/>
                </a:solidFill>
                <a:latin typeface="Bitter"/>
                <a:ea typeface="Bitter"/>
                <a:cs typeface="Bitter"/>
                <a:sym typeface="Bitter"/>
              </a:rPr>
              <a:t>Expand Alternative Safe Spaces for Youth Support: </a:t>
            </a:r>
            <a:r>
              <a:rPr lang="en" sz="1200">
                <a:solidFill>
                  <a:srgbClr val="DDDDDD"/>
                </a:solidFill>
                <a:latin typeface="Bitter"/>
                <a:ea typeface="Bitter"/>
                <a:cs typeface="Bitter"/>
                <a:sym typeface="Bitter"/>
              </a:rPr>
              <a:t>Recognizing that schools are increasingly constrained by legislation, invest in community centers, libraries, and other public venues to host inclusive, confidential, and affirming programs where LGBTQ+ youth can safely connect with peers and trusted adults.</a:t>
            </a:r>
            <a:endParaRPr sz="1200">
              <a:solidFill>
                <a:srgbClr val="DDDDDD"/>
              </a:solidFill>
              <a:latin typeface="Bitter"/>
              <a:ea typeface="Bitter"/>
              <a:cs typeface="Bitter"/>
              <a:sym typeface="Bitter"/>
            </a:endParaRPr>
          </a:p>
        </p:txBody>
      </p:sp>
      <p:cxnSp>
        <p:nvCxnSpPr>
          <p:cNvPr id="674" name="Google Shape;674;p97"/>
          <p:cNvCxnSpPr/>
          <p:nvPr/>
        </p:nvCxnSpPr>
        <p:spPr>
          <a:xfrm rot="-5400000">
            <a:off x="713137" y="3865114"/>
            <a:ext cx="468900" cy="0"/>
          </a:xfrm>
          <a:prstGeom prst="straightConnector1">
            <a:avLst/>
          </a:prstGeom>
          <a:noFill/>
          <a:ln cap="flat" cmpd="sng" w="28575">
            <a:solidFill>
              <a:srgbClr val="FFDE59"/>
            </a:solidFill>
            <a:prstDash val="solid"/>
            <a:round/>
            <a:headEnd len="sm" w="sm" type="none"/>
            <a:tailEnd len="sm" w="sm" type="none"/>
          </a:ln>
        </p:spPr>
      </p:cxnSp>
      <p:sp>
        <p:nvSpPr>
          <p:cNvPr id="675" name="Google Shape;675;p97"/>
          <p:cNvSpPr txBox="1"/>
          <p:nvPr/>
        </p:nvSpPr>
        <p:spPr>
          <a:xfrm>
            <a:off x="1158750" y="3588000"/>
            <a:ext cx="7434000" cy="738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1200">
                <a:solidFill>
                  <a:srgbClr val="DDDDDD"/>
                </a:solidFill>
                <a:latin typeface="Bitter"/>
                <a:ea typeface="Bitter"/>
                <a:cs typeface="Bitter"/>
                <a:sym typeface="Bitter"/>
              </a:rPr>
              <a:t>Center Intersectional Inclusion in All Efforts:</a:t>
            </a:r>
            <a:endParaRPr b="1" sz="1200">
              <a:solidFill>
                <a:srgbClr val="DDDDDD"/>
              </a:solidFill>
              <a:latin typeface="Bitter"/>
              <a:ea typeface="Bitter"/>
              <a:cs typeface="Bitter"/>
              <a:sym typeface="Bitter"/>
            </a:endParaRPr>
          </a:p>
          <a:p>
            <a:pPr indent="0" lvl="0" marL="0" marR="0" rtl="0" algn="l">
              <a:lnSpc>
                <a:spcPct val="100000"/>
              </a:lnSpc>
              <a:spcBef>
                <a:spcPts val="0"/>
              </a:spcBef>
              <a:spcAft>
                <a:spcPts val="0"/>
              </a:spcAft>
              <a:buNone/>
            </a:pPr>
            <a:r>
              <a:rPr lang="en" sz="1200">
                <a:solidFill>
                  <a:srgbClr val="DDDDDD"/>
                </a:solidFill>
                <a:latin typeface="Bitter"/>
                <a:ea typeface="Bitter"/>
                <a:cs typeface="Bitter"/>
                <a:sym typeface="Bitter"/>
              </a:rPr>
              <a:t>Recognize and address the differences in experience between LGBTQ+ individuals who can “pass” and those whose queerness intersects with other marginalized identities like race, disability, or immigration status, ensuring programs and spaces are intentionally designed to be inclusive and affirming for all.</a:t>
            </a:r>
            <a:endParaRPr sz="1200">
              <a:solidFill>
                <a:srgbClr val="DDDDDD"/>
              </a:solidFill>
              <a:latin typeface="Bitter"/>
              <a:ea typeface="Bitter"/>
              <a:cs typeface="Bitter"/>
              <a:sym typeface="Bitte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A4F60"/>
        </a:solidFill>
      </p:bgPr>
    </p:bg>
    <p:spTree>
      <p:nvGrpSpPr>
        <p:cNvPr id="679" name="Shape 679"/>
        <p:cNvGrpSpPr/>
        <p:nvPr/>
      </p:nvGrpSpPr>
      <p:grpSpPr>
        <a:xfrm>
          <a:off x="0" y="0"/>
          <a:ext cx="0" cy="0"/>
          <a:chOff x="0" y="0"/>
          <a:chExt cx="0" cy="0"/>
        </a:xfrm>
      </p:grpSpPr>
      <p:cxnSp>
        <p:nvCxnSpPr>
          <p:cNvPr id="680" name="Google Shape;680;p98"/>
          <p:cNvCxnSpPr/>
          <p:nvPr/>
        </p:nvCxnSpPr>
        <p:spPr>
          <a:xfrm>
            <a:off x="2257753" y="1841431"/>
            <a:ext cx="4628400" cy="0"/>
          </a:xfrm>
          <a:prstGeom prst="straightConnector1">
            <a:avLst/>
          </a:prstGeom>
          <a:noFill/>
          <a:ln cap="flat" cmpd="sng" w="28575">
            <a:solidFill>
              <a:srgbClr val="FFDE59"/>
            </a:solidFill>
            <a:prstDash val="solid"/>
            <a:round/>
            <a:headEnd len="sm" w="sm" type="none"/>
            <a:tailEnd len="sm" w="sm" type="none"/>
          </a:ln>
        </p:spPr>
      </p:cxnSp>
      <p:cxnSp>
        <p:nvCxnSpPr>
          <p:cNvPr id="681" name="Google Shape;681;p98"/>
          <p:cNvCxnSpPr/>
          <p:nvPr/>
        </p:nvCxnSpPr>
        <p:spPr>
          <a:xfrm>
            <a:off x="2257753" y="2935827"/>
            <a:ext cx="4628400" cy="0"/>
          </a:xfrm>
          <a:prstGeom prst="straightConnector1">
            <a:avLst/>
          </a:prstGeom>
          <a:noFill/>
          <a:ln cap="flat" cmpd="sng" w="28575">
            <a:solidFill>
              <a:srgbClr val="FFDE59"/>
            </a:solidFill>
            <a:prstDash val="solid"/>
            <a:round/>
            <a:headEnd len="sm" w="sm" type="none"/>
            <a:tailEnd len="sm" w="sm" type="none"/>
          </a:ln>
        </p:spPr>
      </p:cxnSp>
      <p:sp>
        <p:nvSpPr>
          <p:cNvPr id="682" name="Google Shape;682;p98"/>
          <p:cNvSpPr txBox="1"/>
          <p:nvPr/>
        </p:nvSpPr>
        <p:spPr>
          <a:xfrm>
            <a:off x="1347975" y="1955635"/>
            <a:ext cx="6447900" cy="8775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 sz="5700" u="none" cap="none" strike="noStrike">
                <a:solidFill>
                  <a:srgbClr val="FFFFFF"/>
                </a:solidFill>
                <a:latin typeface="Poppins"/>
                <a:ea typeface="Poppins"/>
                <a:cs typeface="Poppins"/>
                <a:sym typeface="Poppins"/>
              </a:rPr>
              <a:t>THANK YOU</a:t>
            </a:r>
            <a:endParaRPr b="1" sz="700">
              <a:latin typeface="Poppins"/>
              <a:ea typeface="Poppins"/>
              <a:cs typeface="Poppins"/>
              <a:sym typeface="Poppins"/>
            </a:endParaRPr>
          </a:p>
        </p:txBody>
      </p:sp>
      <p:sp>
        <p:nvSpPr>
          <p:cNvPr id="683" name="Google Shape;683;p98"/>
          <p:cNvSpPr txBox="1"/>
          <p:nvPr/>
        </p:nvSpPr>
        <p:spPr>
          <a:xfrm>
            <a:off x="2608949" y="3137056"/>
            <a:ext cx="3926100" cy="2310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 sz="1500" u="none" cap="none" strike="noStrike">
                <a:solidFill>
                  <a:srgbClr val="FFFFFF"/>
                </a:solidFill>
                <a:latin typeface="Inter"/>
                <a:ea typeface="Inter"/>
                <a:cs typeface="Inter"/>
                <a:sym typeface="Inter"/>
              </a:rPr>
              <a:t>QUESTIONS?</a:t>
            </a:r>
            <a:endParaRPr b="1" sz="70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A4F60"/>
        </a:solidFill>
      </p:bgPr>
    </p:bg>
    <p:spTree>
      <p:nvGrpSpPr>
        <p:cNvPr id="687" name="Shape 687"/>
        <p:cNvGrpSpPr/>
        <p:nvPr/>
      </p:nvGrpSpPr>
      <p:grpSpPr>
        <a:xfrm>
          <a:off x="0" y="0"/>
          <a:ext cx="0" cy="0"/>
          <a:chOff x="0" y="0"/>
          <a:chExt cx="0" cy="0"/>
        </a:xfrm>
      </p:grpSpPr>
      <p:sp>
        <p:nvSpPr>
          <p:cNvPr id="688" name="Google Shape;688;p99"/>
          <p:cNvSpPr/>
          <p:nvPr/>
        </p:nvSpPr>
        <p:spPr>
          <a:xfrm>
            <a:off x="6321550" y="-200"/>
            <a:ext cx="2829000" cy="5143500"/>
          </a:xfrm>
          <a:prstGeom prst="rect">
            <a:avLst/>
          </a:prstGeom>
          <a:solidFill>
            <a:srgbClr val="131A20">
              <a:alpha val="854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89" name="Google Shape;689;p99"/>
          <p:cNvCxnSpPr/>
          <p:nvPr/>
        </p:nvCxnSpPr>
        <p:spPr>
          <a:xfrm rot="10800000">
            <a:off x="583717" y="2564606"/>
            <a:ext cx="469037" cy="0"/>
          </a:xfrm>
          <a:prstGeom prst="straightConnector1">
            <a:avLst/>
          </a:prstGeom>
          <a:noFill/>
          <a:ln cap="flat" cmpd="sng" w="28575">
            <a:solidFill>
              <a:srgbClr val="FFDE59"/>
            </a:solidFill>
            <a:prstDash val="solid"/>
            <a:round/>
            <a:headEnd len="sm" w="sm" type="none"/>
            <a:tailEnd len="sm" w="sm" type="none"/>
          </a:ln>
        </p:spPr>
      </p:cxnSp>
      <p:pic>
        <p:nvPicPr>
          <p:cNvPr id="690" name="Google Shape;690;p99"/>
          <p:cNvPicPr preferRelativeResize="0"/>
          <p:nvPr/>
        </p:nvPicPr>
        <p:blipFill rotWithShape="1">
          <a:blip r:embed="rId3">
            <a:alphaModFix/>
          </a:blip>
          <a:srcRect b="0" l="1808" r="1807" t="0"/>
          <a:stretch/>
        </p:blipFill>
        <p:spPr>
          <a:xfrm>
            <a:off x="5760476" y="0"/>
            <a:ext cx="2974456" cy="4629150"/>
          </a:xfrm>
          <a:prstGeom prst="rect">
            <a:avLst/>
          </a:prstGeom>
          <a:noFill/>
          <a:ln>
            <a:noFill/>
          </a:ln>
        </p:spPr>
      </p:pic>
      <p:sp>
        <p:nvSpPr>
          <p:cNvPr id="691" name="Google Shape;691;p99"/>
          <p:cNvSpPr txBox="1"/>
          <p:nvPr/>
        </p:nvSpPr>
        <p:spPr>
          <a:xfrm>
            <a:off x="514350" y="1055444"/>
            <a:ext cx="4117293" cy="463106"/>
          </a:xfrm>
          <a:prstGeom prst="rect">
            <a:avLst/>
          </a:prstGeom>
          <a:noFill/>
          <a:ln>
            <a:noFill/>
          </a:ln>
        </p:spPr>
        <p:txBody>
          <a:bodyPr anchorCtr="0" anchor="t" bIns="0" lIns="0" spcFirstLastPara="1" rIns="0" wrap="square" tIns="0">
            <a:spAutoFit/>
          </a:bodyPr>
          <a:lstStyle/>
          <a:p>
            <a:pPr indent="0" lvl="0" marL="0" marR="0" rtl="0" algn="l">
              <a:lnSpc>
                <a:spcPct val="128000"/>
              </a:lnSpc>
              <a:spcBef>
                <a:spcPts val="0"/>
              </a:spcBef>
              <a:spcAft>
                <a:spcPts val="0"/>
              </a:spcAft>
              <a:buNone/>
            </a:pPr>
            <a:r>
              <a:rPr b="1" i="0" lang="en" sz="2700" u="none" cap="none" strike="noStrike">
                <a:solidFill>
                  <a:srgbClr val="FFFFFF"/>
                </a:solidFill>
                <a:latin typeface="Poppins"/>
                <a:ea typeface="Poppins"/>
                <a:cs typeface="Poppins"/>
                <a:sym typeface="Poppins"/>
              </a:rPr>
              <a:t>ABOUT US</a:t>
            </a:r>
            <a:endParaRPr sz="700"/>
          </a:p>
        </p:txBody>
      </p:sp>
      <p:sp>
        <p:nvSpPr>
          <p:cNvPr id="692" name="Google Shape;692;p99"/>
          <p:cNvSpPr txBox="1"/>
          <p:nvPr/>
        </p:nvSpPr>
        <p:spPr>
          <a:xfrm>
            <a:off x="514350" y="1509024"/>
            <a:ext cx="4117293" cy="347662"/>
          </a:xfrm>
          <a:prstGeom prst="rect">
            <a:avLst/>
          </a:prstGeom>
          <a:noFill/>
          <a:ln>
            <a:noFill/>
          </a:ln>
        </p:spPr>
        <p:txBody>
          <a:bodyPr anchorCtr="0" anchor="t" bIns="0" lIns="0" spcFirstLastPara="1" rIns="0" wrap="square" tIns="0">
            <a:spAutoFit/>
          </a:bodyPr>
          <a:lstStyle/>
          <a:p>
            <a:pPr indent="0" lvl="0" marL="0" marR="0" rtl="0" algn="l">
              <a:lnSpc>
                <a:spcPct val="115003"/>
              </a:lnSpc>
              <a:spcBef>
                <a:spcPts val="0"/>
              </a:spcBef>
              <a:spcAft>
                <a:spcPts val="0"/>
              </a:spcAft>
              <a:buNone/>
            </a:pPr>
            <a:r>
              <a:rPr b="0" i="0" lang="en" sz="2200" u="none" cap="none" strike="noStrike">
                <a:solidFill>
                  <a:srgbClr val="FFFFFF"/>
                </a:solidFill>
                <a:latin typeface="Poppins"/>
                <a:ea typeface="Poppins"/>
                <a:cs typeface="Poppins"/>
                <a:sym typeface="Poppins"/>
              </a:rPr>
              <a:t>Embold Research</a:t>
            </a:r>
            <a:endParaRPr sz="700"/>
          </a:p>
        </p:txBody>
      </p:sp>
      <p:sp>
        <p:nvSpPr>
          <p:cNvPr id="693" name="Google Shape;693;p99"/>
          <p:cNvSpPr txBox="1"/>
          <p:nvPr/>
        </p:nvSpPr>
        <p:spPr>
          <a:xfrm>
            <a:off x="514350" y="2873474"/>
            <a:ext cx="3428700" cy="1422300"/>
          </a:xfrm>
          <a:prstGeom prst="rect">
            <a:avLst/>
          </a:prstGeom>
          <a:noFill/>
          <a:ln>
            <a:noFill/>
          </a:ln>
        </p:spPr>
        <p:txBody>
          <a:bodyPr anchorCtr="0" anchor="t" bIns="0" lIns="0" spcFirstLastPara="1" rIns="0" wrap="square" tIns="0">
            <a:spAutoFit/>
          </a:bodyPr>
          <a:lstStyle/>
          <a:p>
            <a:pPr indent="0" lvl="0" marL="0" marR="0" rtl="0" algn="l">
              <a:lnSpc>
                <a:spcPct val="134017"/>
              </a:lnSpc>
              <a:spcBef>
                <a:spcPts val="0"/>
              </a:spcBef>
              <a:spcAft>
                <a:spcPts val="0"/>
              </a:spcAft>
              <a:buNone/>
            </a:pPr>
            <a:r>
              <a:rPr lang="en" sz="1200">
                <a:solidFill>
                  <a:srgbClr val="DDDDDD"/>
                </a:solidFill>
                <a:latin typeface="Bitter Medium"/>
                <a:ea typeface="Bitter Medium"/>
                <a:cs typeface="Bitter Medium"/>
                <a:sym typeface="Bitter Medium"/>
              </a:rPr>
              <a:t>Lead with data. Get things done.</a:t>
            </a:r>
            <a:endParaRPr sz="1200">
              <a:solidFill>
                <a:srgbClr val="DDDDDD"/>
              </a:solidFill>
            </a:endParaRPr>
          </a:p>
          <a:p>
            <a:pPr indent="0" lvl="0" marL="0" marR="0" rtl="0" algn="l">
              <a:lnSpc>
                <a:spcPct val="134017"/>
              </a:lnSpc>
              <a:spcBef>
                <a:spcPts val="0"/>
              </a:spcBef>
              <a:spcAft>
                <a:spcPts val="0"/>
              </a:spcAft>
              <a:buNone/>
            </a:pPr>
            <a:r>
              <a:t/>
            </a:r>
            <a:endParaRPr b="0" i="0" sz="1200" u="none" cap="none" strike="noStrike">
              <a:solidFill>
                <a:srgbClr val="DDDDDD"/>
              </a:solidFill>
              <a:latin typeface="Bitter Medium"/>
              <a:ea typeface="Bitter Medium"/>
              <a:cs typeface="Bitter Medium"/>
              <a:sym typeface="Bitter Medium"/>
            </a:endParaRPr>
          </a:p>
          <a:p>
            <a:pPr indent="0" lvl="0" marL="0" marR="0" rtl="0" algn="l">
              <a:lnSpc>
                <a:spcPct val="134017"/>
              </a:lnSpc>
              <a:spcBef>
                <a:spcPts val="0"/>
              </a:spcBef>
              <a:spcAft>
                <a:spcPts val="0"/>
              </a:spcAft>
              <a:buNone/>
            </a:pPr>
            <a:r>
              <a:rPr b="0" i="0" lang="en" sz="1200" u="none" cap="none" strike="noStrike">
                <a:solidFill>
                  <a:srgbClr val="DDDDDD"/>
                </a:solidFill>
                <a:latin typeface="Bitter"/>
                <a:ea typeface="Bitter"/>
                <a:cs typeface="Bitter"/>
                <a:sym typeface="Bitter"/>
              </a:rPr>
              <a:t>Embold Research is a team of data scientists and communications professionals with deep experience helping leaders translate data into actionable insights.</a:t>
            </a:r>
            <a:endParaRPr sz="1200">
              <a:solidFill>
                <a:srgbClr val="DDDDDD"/>
              </a:solidFill>
            </a:endParaRPr>
          </a:p>
        </p:txBody>
      </p:sp>
      <p:pic>
        <p:nvPicPr>
          <p:cNvPr id="694" name="Google Shape;694;p99"/>
          <p:cNvPicPr preferRelativeResize="0"/>
          <p:nvPr/>
        </p:nvPicPr>
        <p:blipFill rotWithShape="1">
          <a:blip r:embed="rId4">
            <a:alphaModFix/>
          </a:blip>
          <a:srcRect b="35669" l="8918" r="10228" t="34293"/>
          <a:stretch/>
        </p:blipFill>
        <p:spPr>
          <a:xfrm>
            <a:off x="264391" y="261950"/>
            <a:ext cx="1686135" cy="6264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