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y="5143500" cx="9144000"/>
  <p:notesSz cx="6858000" cy="9144000"/>
  <p:embeddedFontLst>
    <p:embeddedFont>
      <p:font typeface="Poppins"/>
      <p:regular r:id="rId28"/>
      <p:bold r:id="rId29"/>
      <p:italic r:id="rId30"/>
      <p:boldItalic r:id="rId31"/>
    </p:embeddedFont>
    <p:embeddedFont>
      <p:font typeface="Bitter"/>
      <p:regular r:id="rId32"/>
      <p:bold r:id="rId33"/>
      <p:italic r:id="rId34"/>
      <p:boldItalic r:id="rId35"/>
    </p:embeddedFont>
    <p:embeddedFont>
      <p:font typeface="Poppins Black"/>
      <p:bold r:id="rId36"/>
      <p:boldItalic r:id="rId37"/>
    </p:embeddedFont>
    <p:embeddedFont>
      <p:font typeface="Bitter Medium"/>
      <p:regular r:id="rId38"/>
      <p:bold r:id="rId39"/>
      <p:italic r:id="rId40"/>
      <p:boldItalic r:id="rId41"/>
    </p:embeddedFont>
    <p:embeddedFont>
      <p:font typeface="Poppins ExtraBold"/>
      <p:bold r:id="rId42"/>
      <p:boldItalic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44" roundtripDataSignature="AMtx7mjcsvfgDvDPp/ulbR5iw00bQcqZJ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D35F8E9-6931-4156-BDC9-E3FDF9CF42AF}">
  <a:tblStyle styleId="{2D35F8E9-6931-4156-BDC9-E3FDF9CF42AF}"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BitterMedium-italic.fntdata"/><Relationship Id="rId20" Type="http://schemas.openxmlformats.org/officeDocument/2006/relationships/slide" Target="slides/slide14.xml"/><Relationship Id="rId42" Type="http://schemas.openxmlformats.org/officeDocument/2006/relationships/font" Target="fonts/PoppinsExtraBold-bold.fntdata"/><Relationship Id="rId41" Type="http://schemas.openxmlformats.org/officeDocument/2006/relationships/font" Target="fonts/BitterMedium-boldItalic.fntdata"/><Relationship Id="rId22" Type="http://schemas.openxmlformats.org/officeDocument/2006/relationships/slide" Target="slides/slide16.xml"/><Relationship Id="rId44" Type="http://customschemas.google.com/relationships/presentationmetadata" Target="metadata"/><Relationship Id="rId21" Type="http://schemas.openxmlformats.org/officeDocument/2006/relationships/slide" Target="slides/slide15.xml"/><Relationship Id="rId43" Type="http://schemas.openxmlformats.org/officeDocument/2006/relationships/font" Target="fonts/PoppinsExtraBold-boldItalic.fntdata"/><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Poppins-regular.fntdata"/><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Poppins-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Poppins-boldItalic.fntdata"/><Relationship Id="rId30" Type="http://schemas.openxmlformats.org/officeDocument/2006/relationships/font" Target="fonts/Poppins-italic.fntdata"/><Relationship Id="rId11" Type="http://schemas.openxmlformats.org/officeDocument/2006/relationships/slide" Target="slides/slide5.xml"/><Relationship Id="rId33" Type="http://schemas.openxmlformats.org/officeDocument/2006/relationships/font" Target="fonts/Bitter-bold.fntdata"/><Relationship Id="rId10" Type="http://schemas.openxmlformats.org/officeDocument/2006/relationships/slide" Target="slides/slide4.xml"/><Relationship Id="rId32" Type="http://schemas.openxmlformats.org/officeDocument/2006/relationships/font" Target="fonts/Bitter-regular.fntdata"/><Relationship Id="rId13" Type="http://schemas.openxmlformats.org/officeDocument/2006/relationships/slide" Target="slides/slide7.xml"/><Relationship Id="rId35" Type="http://schemas.openxmlformats.org/officeDocument/2006/relationships/font" Target="fonts/Bitter-boldItalic.fntdata"/><Relationship Id="rId12" Type="http://schemas.openxmlformats.org/officeDocument/2006/relationships/slide" Target="slides/slide6.xml"/><Relationship Id="rId34" Type="http://schemas.openxmlformats.org/officeDocument/2006/relationships/font" Target="fonts/Bitter-italic.fntdata"/><Relationship Id="rId15" Type="http://schemas.openxmlformats.org/officeDocument/2006/relationships/slide" Target="slides/slide9.xml"/><Relationship Id="rId37" Type="http://schemas.openxmlformats.org/officeDocument/2006/relationships/font" Target="fonts/PoppinsBlack-boldItalic.fntdata"/><Relationship Id="rId14" Type="http://schemas.openxmlformats.org/officeDocument/2006/relationships/slide" Target="slides/slide8.xml"/><Relationship Id="rId36" Type="http://schemas.openxmlformats.org/officeDocument/2006/relationships/font" Target="fonts/PoppinsBlack-bold.fntdata"/><Relationship Id="rId17" Type="http://schemas.openxmlformats.org/officeDocument/2006/relationships/slide" Target="slides/slide11.xml"/><Relationship Id="rId39" Type="http://schemas.openxmlformats.org/officeDocument/2006/relationships/font" Target="fonts/BitterMedium-bold.fntdata"/><Relationship Id="rId16" Type="http://schemas.openxmlformats.org/officeDocument/2006/relationships/slide" Target="slides/slide10.xml"/><Relationship Id="rId38" Type="http://schemas.openxmlformats.org/officeDocument/2006/relationships/font" Target="fonts/BitterMedium-regular.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20dd0cb756ca5414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Chas begins</a:t>
            </a:r>
            <a:endParaRPr/>
          </a:p>
        </p:txBody>
      </p:sp>
      <p:sp>
        <p:nvSpPr>
          <p:cNvPr id="115" name="Google Shape;115;g20dd0cb756ca5414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Chas begins</a:t>
            </a:r>
            <a:endParaRPr/>
          </a:p>
        </p:txBody>
      </p:sp>
      <p:sp>
        <p:nvSpPr>
          <p:cNvPr id="120" name="Google Shape;120;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Community that is being talked about </a:t>
            </a:r>
            <a:r>
              <a:rPr lang="en"/>
              <a:t>instead of talked to</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We did interviews and a survey. The survey was for everyone so we could compare </a:t>
            </a:r>
            <a:endParaRPr/>
          </a:p>
        </p:txBody>
      </p:sp>
      <p:sp>
        <p:nvSpPr>
          <p:cNvPr id="130" name="Google Shape;130;p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78b590158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g378b5901584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77b9bdbcdc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Inclusion is more than talking about it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Critical services are harder to access for lgbtq+ folks</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We see the same problems as you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Our people and allies want to support inclusive leaders and businesses </a:t>
            </a:r>
            <a:endParaRPr/>
          </a:p>
        </p:txBody>
      </p:sp>
      <p:sp>
        <p:nvSpPr>
          <p:cNvPr id="156" name="Google Shape;156;g377b9bdbcdc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1" name="Google Shape;161;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7" name="Google Shape;167;p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8" name="Google Shape;178;p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7" name="Google Shape;187;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3" name="Google Shape;193;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378b5901584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378b5901584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78b5901584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378b5901584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78b5901584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378b5901584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78b5901584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378b5901584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1" name="Google Shape;231;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Michelle begins, and brings it home</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7" name="Google Shape;237;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4" name="Google Shape;244;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2" name="Google Shape;252;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78b5901584_0_2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g378b5901584_0_25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2" name="Google Shape;272;p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7465de1cb9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3" name="Google Shape;283;g37465de1cb9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7"/>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13" name="Google Shape;13;p27"/>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14" name="Google Shape;14;p27"/>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49"/>
          <p:cNvSpPr txBox="1"/>
          <p:nvPr>
            <p:ph type="ctrTitle"/>
          </p:nvPr>
        </p:nvSpPr>
        <p:spPr>
          <a:xfrm>
            <a:off x="342900" y="1065213"/>
            <a:ext cx="3886200" cy="735000"/>
          </a:xfrm>
          <a:prstGeom prst="rect">
            <a:avLst/>
          </a:prstGeom>
          <a:noFill/>
          <a:ln>
            <a:noFill/>
          </a:ln>
        </p:spPr>
        <p:txBody>
          <a:bodyPr anchorCtr="0" anchor="ctr" bIns="22850" lIns="45725" spcFirstLastPara="1" rIns="45725" wrap="square" tIns="2285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17" name="Google Shape;17;p49"/>
          <p:cNvSpPr txBox="1"/>
          <p:nvPr>
            <p:ph idx="1" type="subTitle"/>
          </p:nvPr>
        </p:nvSpPr>
        <p:spPr>
          <a:xfrm>
            <a:off x="685800" y="1943100"/>
            <a:ext cx="3200400" cy="876300"/>
          </a:xfrm>
          <a:prstGeom prst="rect">
            <a:avLst/>
          </a:prstGeom>
          <a:noFill/>
          <a:ln>
            <a:noFill/>
          </a:ln>
        </p:spPr>
        <p:txBody>
          <a:bodyPr anchorCtr="0" anchor="t" bIns="22850" lIns="45725" spcFirstLastPara="1" rIns="45725" wrap="square" tIns="22850">
            <a:normAutofit/>
          </a:bodyPr>
          <a:lstStyle>
            <a:lvl1pPr lvl="0" algn="ctr">
              <a:lnSpc>
                <a:spcPct val="100000"/>
              </a:lnSpc>
              <a:spcBef>
                <a:spcPts val="300"/>
              </a:spcBef>
              <a:spcAft>
                <a:spcPts val="0"/>
              </a:spcAft>
              <a:buClr>
                <a:srgbClr val="888888"/>
              </a:buClr>
              <a:buSzPts val="1600"/>
              <a:buNone/>
              <a:defRPr>
                <a:solidFill>
                  <a:srgbClr val="888888"/>
                </a:solidFill>
              </a:defRPr>
            </a:lvl1pPr>
            <a:lvl2pPr lvl="1" algn="ctr">
              <a:lnSpc>
                <a:spcPct val="100000"/>
              </a:lnSpc>
              <a:spcBef>
                <a:spcPts val="300"/>
              </a:spcBef>
              <a:spcAft>
                <a:spcPts val="0"/>
              </a:spcAft>
              <a:buClr>
                <a:srgbClr val="888888"/>
              </a:buClr>
              <a:buSzPts val="1400"/>
              <a:buNone/>
              <a:defRPr>
                <a:solidFill>
                  <a:srgbClr val="888888"/>
                </a:solidFill>
              </a:defRPr>
            </a:lvl2pPr>
            <a:lvl3pPr lvl="2" algn="ctr">
              <a:lnSpc>
                <a:spcPct val="100000"/>
              </a:lnSpc>
              <a:spcBef>
                <a:spcPts val="200"/>
              </a:spcBef>
              <a:spcAft>
                <a:spcPts val="0"/>
              </a:spcAft>
              <a:buClr>
                <a:srgbClr val="888888"/>
              </a:buClr>
              <a:buSzPts val="1200"/>
              <a:buNone/>
              <a:defRPr>
                <a:solidFill>
                  <a:srgbClr val="888888"/>
                </a:solidFill>
              </a:defRPr>
            </a:lvl3pPr>
            <a:lvl4pPr lvl="3" algn="ctr">
              <a:lnSpc>
                <a:spcPct val="100000"/>
              </a:lnSpc>
              <a:spcBef>
                <a:spcPts val="200"/>
              </a:spcBef>
              <a:spcAft>
                <a:spcPts val="0"/>
              </a:spcAft>
              <a:buClr>
                <a:srgbClr val="888888"/>
              </a:buClr>
              <a:buSzPts val="1000"/>
              <a:buNone/>
              <a:defRPr>
                <a:solidFill>
                  <a:srgbClr val="888888"/>
                </a:solidFill>
              </a:defRPr>
            </a:lvl4pPr>
            <a:lvl5pPr lvl="4" algn="ctr">
              <a:lnSpc>
                <a:spcPct val="100000"/>
              </a:lnSpc>
              <a:spcBef>
                <a:spcPts val="200"/>
              </a:spcBef>
              <a:spcAft>
                <a:spcPts val="0"/>
              </a:spcAft>
              <a:buClr>
                <a:srgbClr val="888888"/>
              </a:buClr>
              <a:buSzPts val="1000"/>
              <a:buNone/>
              <a:defRPr>
                <a:solidFill>
                  <a:srgbClr val="888888"/>
                </a:solidFill>
              </a:defRPr>
            </a:lvl5pPr>
            <a:lvl6pPr lvl="5" algn="ctr">
              <a:lnSpc>
                <a:spcPct val="100000"/>
              </a:lnSpc>
              <a:spcBef>
                <a:spcPts val="200"/>
              </a:spcBef>
              <a:spcAft>
                <a:spcPts val="0"/>
              </a:spcAft>
              <a:buClr>
                <a:srgbClr val="888888"/>
              </a:buClr>
              <a:buSzPts val="1000"/>
              <a:buNone/>
              <a:defRPr>
                <a:solidFill>
                  <a:srgbClr val="888888"/>
                </a:solidFill>
              </a:defRPr>
            </a:lvl6pPr>
            <a:lvl7pPr lvl="6" algn="ctr">
              <a:lnSpc>
                <a:spcPct val="100000"/>
              </a:lnSpc>
              <a:spcBef>
                <a:spcPts val="200"/>
              </a:spcBef>
              <a:spcAft>
                <a:spcPts val="0"/>
              </a:spcAft>
              <a:buClr>
                <a:srgbClr val="888888"/>
              </a:buClr>
              <a:buSzPts val="1000"/>
              <a:buNone/>
              <a:defRPr>
                <a:solidFill>
                  <a:srgbClr val="888888"/>
                </a:solidFill>
              </a:defRPr>
            </a:lvl7pPr>
            <a:lvl8pPr lvl="7" algn="ctr">
              <a:lnSpc>
                <a:spcPct val="100000"/>
              </a:lnSpc>
              <a:spcBef>
                <a:spcPts val="200"/>
              </a:spcBef>
              <a:spcAft>
                <a:spcPts val="0"/>
              </a:spcAft>
              <a:buClr>
                <a:srgbClr val="888888"/>
              </a:buClr>
              <a:buSzPts val="1000"/>
              <a:buNone/>
              <a:defRPr>
                <a:solidFill>
                  <a:srgbClr val="888888"/>
                </a:solidFill>
              </a:defRPr>
            </a:lvl8pPr>
            <a:lvl9pPr lvl="8" algn="ctr">
              <a:lnSpc>
                <a:spcPct val="100000"/>
              </a:lnSpc>
              <a:spcBef>
                <a:spcPts val="200"/>
              </a:spcBef>
              <a:spcAft>
                <a:spcPts val="0"/>
              </a:spcAft>
              <a:buClr>
                <a:srgbClr val="888888"/>
              </a:buClr>
              <a:buSzPts val="1000"/>
              <a:buNone/>
              <a:defRPr>
                <a:solidFill>
                  <a:srgbClr val="888888"/>
                </a:solidFill>
              </a:defRPr>
            </a:lvl9pPr>
          </a:lstStyle>
          <a:p/>
        </p:txBody>
      </p:sp>
      <p:sp>
        <p:nvSpPr>
          <p:cNvPr id="18" name="Google Shape;18;p49"/>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19" name="Google Shape;19;p49"/>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20" name="Google Shape;20;p49"/>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50"/>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23" name="Google Shape;23;p50"/>
          <p:cNvSpPr txBox="1"/>
          <p:nvPr>
            <p:ph idx="1" type="body"/>
          </p:nvPr>
        </p:nvSpPr>
        <p:spPr>
          <a:xfrm>
            <a:off x="228600" y="800100"/>
            <a:ext cx="4114800" cy="2262900"/>
          </a:xfrm>
          <a:prstGeom prst="rect">
            <a:avLst/>
          </a:prstGeom>
          <a:noFill/>
          <a:ln>
            <a:noFill/>
          </a:ln>
        </p:spPr>
        <p:txBody>
          <a:bodyPr anchorCtr="0" anchor="t" bIns="22850" lIns="45725" spcFirstLastPara="1" rIns="45725" wrap="square" tIns="22850">
            <a:normAutofit/>
          </a:bodyPr>
          <a:lstStyle>
            <a:lvl1pPr indent="-285750" lvl="0" marL="457200" algn="l">
              <a:lnSpc>
                <a:spcPct val="100000"/>
              </a:lnSpc>
              <a:spcBef>
                <a:spcPts val="200"/>
              </a:spcBef>
              <a:spcAft>
                <a:spcPts val="0"/>
              </a:spcAft>
              <a:buClr>
                <a:schemeClr val="dk1"/>
              </a:buClr>
              <a:buSzPts val="900"/>
              <a:buChar char="•"/>
              <a:defRPr/>
            </a:lvl1pPr>
            <a:lvl2pPr indent="-285750" lvl="1" marL="914400" algn="l">
              <a:lnSpc>
                <a:spcPct val="100000"/>
              </a:lnSpc>
              <a:spcBef>
                <a:spcPts val="200"/>
              </a:spcBef>
              <a:spcAft>
                <a:spcPts val="0"/>
              </a:spcAft>
              <a:buClr>
                <a:schemeClr val="dk1"/>
              </a:buClr>
              <a:buSzPts val="900"/>
              <a:buChar char="–"/>
              <a:defRPr/>
            </a:lvl2pPr>
            <a:lvl3pPr indent="-285750" lvl="2" marL="1371600" algn="l">
              <a:lnSpc>
                <a:spcPct val="100000"/>
              </a:lnSpc>
              <a:spcBef>
                <a:spcPts val="200"/>
              </a:spcBef>
              <a:spcAft>
                <a:spcPts val="0"/>
              </a:spcAft>
              <a:buClr>
                <a:schemeClr val="dk1"/>
              </a:buClr>
              <a:buSzPts val="900"/>
              <a:buChar char="•"/>
              <a:defRPr/>
            </a:lvl3pPr>
            <a:lvl4pPr indent="-285750" lvl="3" marL="1828800" algn="l">
              <a:lnSpc>
                <a:spcPct val="100000"/>
              </a:lnSpc>
              <a:spcBef>
                <a:spcPts val="200"/>
              </a:spcBef>
              <a:spcAft>
                <a:spcPts val="0"/>
              </a:spcAft>
              <a:buClr>
                <a:schemeClr val="dk1"/>
              </a:buClr>
              <a:buSzPts val="900"/>
              <a:buChar char="–"/>
              <a:defRPr/>
            </a:lvl4pPr>
            <a:lvl5pPr indent="-285750" lvl="4" marL="2286000" algn="l">
              <a:lnSpc>
                <a:spcPct val="100000"/>
              </a:lnSpc>
              <a:spcBef>
                <a:spcPts val="200"/>
              </a:spcBef>
              <a:spcAft>
                <a:spcPts val="0"/>
              </a:spcAft>
              <a:buClr>
                <a:schemeClr val="dk1"/>
              </a:buClr>
              <a:buSzPts val="900"/>
              <a:buChar char="»"/>
              <a:defRPr/>
            </a:lvl5pPr>
            <a:lvl6pPr indent="-285750" lvl="5" marL="2743200" algn="l">
              <a:lnSpc>
                <a:spcPct val="100000"/>
              </a:lnSpc>
              <a:spcBef>
                <a:spcPts val="200"/>
              </a:spcBef>
              <a:spcAft>
                <a:spcPts val="0"/>
              </a:spcAft>
              <a:buClr>
                <a:schemeClr val="dk1"/>
              </a:buClr>
              <a:buSzPts val="900"/>
              <a:buChar char="•"/>
              <a:defRPr/>
            </a:lvl6pPr>
            <a:lvl7pPr indent="-285750" lvl="6" marL="3200400" algn="l">
              <a:lnSpc>
                <a:spcPct val="100000"/>
              </a:lnSpc>
              <a:spcBef>
                <a:spcPts val="200"/>
              </a:spcBef>
              <a:spcAft>
                <a:spcPts val="0"/>
              </a:spcAft>
              <a:buClr>
                <a:schemeClr val="dk1"/>
              </a:buClr>
              <a:buSzPts val="900"/>
              <a:buChar char="•"/>
              <a:defRPr/>
            </a:lvl7pPr>
            <a:lvl8pPr indent="-285750" lvl="7" marL="3657600" algn="l">
              <a:lnSpc>
                <a:spcPct val="100000"/>
              </a:lnSpc>
              <a:spcBef>
                <a:spcPts val="200"/>
              </a:spcBef>
              <a:spcAft>
                <a:spcPts val="0"/>
              </a:spcAft>
              <a:buClr>
                <a:schemeClr val="dk1"/>
              </a:buClr>
              <a:buSzPts val="900"/>
              <a:buChar char="•"/>
              <a:defRPr/>
            </a:lvl8pPr>
            <a:lvl9pPr indent="-285750" lvl="8" marL="4114800" algn="l">
              <a:lnSpc>
                <a:spcPct val="100000"/>
              </a:lnSpc>
              <a:spcBef>
                <a:spcPts val="200"/>
              </a:spcBef>
              <a:spcAft>
                <a:spcPts val="0"/>
              </a:spcAft>
              <a:buClr>
                <a:schemeClr val="dk1"/>
              </a:buClr>
              <a:buSzPts val="900"/>
              <a:buChar char="•"/>
              <a:defRPr/>
            </a:lvl9pPr>
          </a:lstStyle>
          <a:p/>
        </p:txBody>
      </p:sp>
      <p:sp>
        <p:nvSpPr>
          <p:cNvPr id="24" name="Google Shape;24;p50"/>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25" name="Google Shape;25;p50"/>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26" name="Google Shape;26;p50"/>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1"/>
          <p:cNvSpPr txBox="1"/>
          <p:nvPr>
            <p:ph type="title"/>
          </p:nvPr>
        </p:nvSpPr>
        <p:spPr>
          <a:xfrm>
            <a:off x="361156" y="2203450"/>
            <a:ext cx="3886200" cy="681000"/>
          </a:xfrm>
          <a:prstGeom prst="rect">
            <a:avLst/>
          </a:prstGeom>
          <a:noFill/>
          <a:ln>
            <a:noFill/>
          </a:ln>
        </p:spPr>
        <p:txBody>
          <a:bodyPr anchorCtr="0" anchor="t" bIns="22850" lIns="45725" spcFirstLastPara="1" rIns="45725" wrap="square" tIns="22850">
            <a:normAutofit/>
          </a:bodyPr>
          <a:lstStyle>
            <a:lvl1pPr lvl="0" algn="l">
              <a:lnSpc>
                <a:spcPct val="100000"/>
              </a:lnSpc>
              <a:spcBef>
                <a:spcPts val="0"/>
              </a:spcBef>
              <a:spcAft>
                <a:spcPts val="0"/>
              </a:spcAft>
              <a:buClr>
                <a:schemeClr val="dk1"/>
              </a:buClr>
              <a:buSzPts val="2000"/>
              <a:buFont typeface="Calibri"/>
              <a:buNone/>
              <a:defRPr b="1" sz="2000" cap="none"/>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29" name="Google Shape;29;p51"/>
          <p:cNvSpPr txBox="1"/>
          <p:nvPr>
            <p:ph idx="1" type="body"/>
          </p:nvPr>
        </p:nvSpPr>
        <p:spPr>
          <a:xfrm>
            <a:off x="361156" y="1453357"/>
            <a:ext cx="3886200" cy="750000"/>
          </a:xfrm>
          <a:prstGeom prst="rect">
            <a:avLst/>
          </a:prstGeom>
          <a:noFill/>
          <a:ln>
            <a:noFill/>
          </a:ln>
        </p:spPr>
        <p:txBody>
          <a:bodyPr anchorCtr="0" anchor="b" bIns="22850" lIns="45725" spcFirstLastPara="1" rIns="45725" wrap="square" tIns="22850">
            <a:normAutofit/>
          </a:bodyPr>
          <a:lstStyle>
            <a:lvl1pPr indent="-228600" lvl="0" marL="457200" algn="l">
              <a:lnSpc>
                <a:spcPct val="100000"/>
              </a:lnSpc>
              <a:spcBef>
                <a:spcPts val="200"/>
              </a:spcBef>
              <a:spcAft>
                <a:spcPts val="0"/>
              </a:spcAft>
              <a:buClr>
                <a:srgbClr val="888888"/>
              </a:buClr>
              <a:buSzPts val="1000"/>
              <a:buNone/>
              <a:defRPr sz="1000">
                <a:solidFill>
                  <a:srgbClr val="888888"/>
                </a:solidFill>
              </a:defRPr>
            </a:lvl1pPr>
            <a:lvl2pPr indent="-228600" lvl="1" marL="914400" algn="l">
              <a:lnSpc>
                <a:spcPct val="100000"/>
              </a:lnSpc>
              <a:spcBef>
                <a:spcPts val="200"/>
              </a:spcBef>
              <a:spcAft>
                <a:spcPts val="0"/>
              </a:spcAft>
              <a:buClr>
                <a:srgbClr val="888888"/>
              </a:buClr>
              <a:buSzPts val="900"/>
              <a:buNone/>
              <a:defRPr sz="900">
                <a:solidFill>
                  <a:srgbClr val="888888"/>
                </a:solidFill>
              </a:defRPr>
            </a:lvl2pPr>
            <a:lvl3pPr indent="-228600" lvl="2" marL="1371600" algn="l">
              <a:lnSpc>
                <a:spcPct val="100000"/>
              </a:lnSpc>
              <a:spcBef>
                <a:spcPts val="200"/>
              </a:spcBef>
              <a:spcAft>
                <a:spcPts val="0"/>
              </a:spcAft>
              <a:buClr>
                <a:srgbClr val="888888"/>
              </a:buClr>
              <a:buSzPts val="800"/>
              <a:buNone/>
              <a:defRPr sz="800">
                <a:solidFill>
                  <a:srgbClr val="888888"/>
                </a:solidFill>
              </a:defRPr>
            </a:lvl3pPr>
            <a:lvl4pPr indent="-228600" lvl="3" marL="1828800" algn="l">
              <a:lnSpc>
                <a:spcPct val="100000"/>
              </a:lnSpc>
              <a:spcBef>
                <a:spcPts val="100"/>
              </a:spcBef>
              <a:spcAft>
                <a:spcPts val="0"/>
              </a:spcAft>
              <a:buClr>
                <a:srgbClr val="888888"/>
              </a:buClr>
              <a:buSzPts val="700"/>
              <a:buNone/>
              <a:defRPr sz="700">
                <a:solidFill>
                  <a:srgbClr val="888888"/>
                </a:solidFill>
              </a:defRPr>
            </a:lvl4pPr>
            <a:lvl5pPr indent="-228600" lvl="4" marL="2286000" algn="l">
              <a:lnSpc>
                <a:spcPct val="100000"/>
              </a:lnSpc>
              <a:spcBef>
                <a:spcPts val="100"/>
              </a:spcBef>
              <a:spcAft>
                <a:spcPts val="0"/>
              </a:spcAft>
              <a:buClr>
                <a:srgbClr val="888888"/>
              </a:buClr>
              <a:buSzPts val="700"/>
              <a:buNone/>
              <a:defRPr sz="700">
                <a:solidFill>
                  <a:srgbClr val="888888"/>
                </a:solidFill>
              </a:defRPr>
            </a:lvl5pPr>
            <a:lvl6pPr indent="-228600" lvl="5" marL="2743200" algn="l">
              <a:lnSpc>
                <a:spcPct val="100000"/>
              </a:lnSpc>
              <a:spcBef>
                <a:spcPts val="100"/>
              </a:spcBef>
              <a:spcAft>
                <a:spcPts val="0"/>
              </a:spcAft>
              <a:buClr>
                <a:srgbClr val="888888"/>
              </a:buClr>
              <a:buSzPts val="700"/>
              <a:buNone/>
              <a:defRPr sz="700">
                <a:solidFill>
                  <a:srgbClr val="888888"/>
                </a:solidFill>
              </a:defRPr>
            </a:lvl6pPr>
            <a:lvl7pPr indent="-228600" lvl="6" marL="3200400" algn="l">
              <a:lnSpc>
                <a:spcPct val="100000"/>
              </a:lnSpc>
              <a:spcBef>
                <a:spcPts val="100"/>
              </a:spcBef>
              <a:spcAft>
                <a:spcPts val="0"/>
              </a:spcAft>
              <a:buClr>
                <a:srgbClr val="888888"/>
              </a:buClr>
              <a:buSzPts val="700"/>
              <a:buNone/>
              <a:defRPr sz="700">
                <a:solidFill>
                  <a:srgbClr val="888888"/>
                </a:solidFill>
              </a:defRPr>
            </a:lvl7pPr>
            <a:lvl8pPr indent="-228600" lvl="7" marL="3657600" algn="l">
              <a:lnSpc>
                <a:spcPct val="100000"/>
              </a:lnSpc>
              <a:spcBef>
                <a:spcPts val="100"/>
              </a:spcBef>
              <a:spcAft>
                <a:spcPts val="0"/>
              </a:spcAft>
              <a:buClr>
                <a:srgbClr val="888888"/>
              </a:buClr>
              <a:buSzPts val="700"/>
              <a:buNone/>
              <a:defRPr sz="700">
                <a:solidFill>
                  <a:srgbClr val="888888"/>
                </a:solidFill>
              </a:defRPr>
            </a:lvl8pPr>
            <a:lvl9pPr indent="-228600" lvl="8" marL="4114800" algn="l">
              <a:lnSpc>
                <a:spcPct val="100000"/>
              </a:lnSpc>
              <a:spcBef>
                <a:spcPts val="100"/>
              </a:spcBef>
              <a:spcAft>
                <a:spcPts val="0"/>
              </a:spcAft>
              <a:buClr>
                <a:srgbClr val="888888"/>
              </a:buClr>
              <a:buSzPts val="700"/>
              <a:buNone/>
              <a:defRPr sz="700">
                <a:solidFill>
                  <a:srgbClr val="888888"/>
                </a:solidFill>
              </a:defRPr>
            </a:lvl9pPr>
          </a:lstStyle>
          <a:p/>
        </p:txBody>
      </p:sp>
      <p:sp>
        <p:nvSpPr>
          <p:cNvPr id="30" name="Google Shape;30;p51"/>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31" name="Google Shape;31;p51"/>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32" name="Google Shape;32;p51"/>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52"/>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35" name="Google Shape;35;p52"/>
          <p:cNvSpPr txBox="1"/>
          <p:nvPr>
            <p:ph idx="1" type="body"/>
          </p:nvPr>
        </p:nvSpPr>
        <p:spPr>
          <a:xfrm>
            <a:off x="228600" y="800100"/>
            <a:ext cx="2019300" cy="2262900"/>
          </a:xfrm>
          <a:prstGeom prst="rect">
            <a:avLst/>
          </a:prstGeom>
          <a:noFill/>
          <a:ln>
            <a:noFill/>
          </a:ln>
        </p:spPr>
        <p:txBody>
          <a:bodyPr anchorCtr="0" anchor="t" bIns="22850" lIns="45725" spcFirstLastPara="1" rIns="45725" wrap="square" tIns="22850">
            <a:normAutofit/>
          </a:bodyPr>
          <a:lstStyle>
            <a:lvl1pPr indent="-317500" lvl="0" marL="457200" algn="l">
              <a:lnSpc>
                <a:spcPct val="100000"/>
              </a:lnSpc>
              <a:spcBef>
                <a:spcPts val="300"/>
              </a:spcBef>
              <a:spcAft>
                <a:spcPts val="0"/>
              </a:spcAft>
              <a:buClr>
                <a:schemeClr val="dk1"/>
              </a:buClr>
              <a:buSzPts val="1400"/>
              <a:buChar char="•"/>
              <a:defRPr sz="1400"/>
            </a:lvl1pPr>
            <a:lvl2pPr indent="-304800" lvl="1" marL="914400" algn="l">
              <a:lnSpc>
                <a:spcPct val="100000"/>
              </a:lnSpc>
              <a:spcBef>
                <a:spcPts val="200"/>
              </a:spcBef>
              <a:spcAft>
                <a:spcPts val="0"/>
              </a:spcAft>
              <a:buClr>
                <a:schemeClr val="dk1"/>
              </a:buClr>
              <a:buSzPts val="1200"/>
              <a:buChar char="–"/>
              <a:defRPr sz="1200"/>
            </a:lvl2pPr>
            <a:lvl3pPr indent="-292100" lvl="2" marL="1371600" algn="l">
              <a:lnSpc>
                <a:spcPct val="100000"/>
              </a:lnSpc>
              <a:spcBef>
                <a:spcPts val="200"/>
              </a:spcBef>
              <a:spcAft>
                <a:spcPts val="0"/>
              </a:spcAft>
              <a:buClr>
                <a:schemeClr val="dk1"/>
              </a:buClr>
              <a:buSzPts val="1000"/>
              <a:buChar char="•"/>
              <a:defRPr sz="1000"/>
            </a:lvl3pPr>
            <a:lvl4pPr indent="-285750" lvl="3" marL="1828800" algn="l">
              <a:lnSpc>
                <a:spcPct val="100000"/>
              </a:lnSpc>
              <a:spcBef>
                <a:spcPts val="200"/>
              </a:spcBef>
              <a:spcAft>
                <a:spcPts val="0"/>
              </a:spcAft>
              <a:buClr>
                <a:schemeClr val="dk1"/>
              </a:buClr>
              <a:buSzPts val="900"/>
              <a:buChar char="–"/>
              <a:defRPr sz="900"/>
            </a:lvl4pPr>
            <a:lvl5pPr indent="-285750" lvl="4" marL="2286000" algn="l">
              <a:lnSpc>
                <a:spcPct val="100000"/>
              </a:lnSpc>
              <a:spcBef>
                <a:spcPts val="200"/>
              </a:spcBef>
              <a:spcAft>
                <a:spcPts val="0"/>
              </a:spcAft>
              <a:buClr>
                <a:schemeClr val="dk1"/>
              </a:buClr>
              <a:buSzPts val="900"/>
              <a:buChar char="»"/>
              <a:defRPr sz="900"/>
            </a:lvl5pPr>
            <a:lvl6pPr indent="-285750" lvl="5" marL="2743200" algn="l">
              <a:lnSpc>
                <a:spcPct val="100000"/>
              </a:lnSpc>
              <a:spcBef>
                <a:spcPts val="200"/>
              </a:spcBef>
              <a:spcAft>
                <a:spcPts val="0"/>
              </a:spcAft>
              <a:buClr>
                <a:schemeClr val="dk1"/>
              </a:buClr>
              <a:buSzPts val="900"/>
              <a:buChar char="•"/>
              <a:defRPr sz="900"/>
            </a:lvl6pPr>
            <a:lvl7pPr indent="-285750" lvl="6" marL="3200400" algn="l">
              <a:lnSpc>
                <a:spcPct val="100000"/>
              </a:lnSpc>
              <a:spcBef>
                <a:spcPts val="200"/>
              </a:spcBef>
              <a:spcAft>
                <a:spcPts val="0"/>
              </a:spcAft>
              <a:buClr>
                <a:schemeClr val="dk1"/>
              </a:buClr>
              <a:buSzPts val="900"/>
              <a:buChar char="•"/>
              <a:defRPr sz="900"/>
            </a:lvl7pPr>
            <a:lvl8pPr indent="-285750" lvl="7" marL="3657600" algn="l">
              <a:lnSpc>
                <a:spcPct val="100000"/>
              </a:lnSpc>
              <a:spcBef>
                <a:spcPts val="200"/>
              </a:spcBef>
              <a:spcAft>
                <a:spcPts val="0"/>
              </a:spcAft>
              <a:buClr>
                <a:schemeClr val="dk1"/>
              </a:buClr>
              <a:buSzPts val="900"/>
              <a:buChar char="•"/>
              <a:defRPr sz="900"/>
            </a:lvl8pPr>
            <a:lvl9pPr indent="-285750" lvl="8" marL="4114800" algn="l">
              <a:lnSpc>
                <a:spcPct val="100000"/>
              </a:lnSpc>
              <a:spcBef>
                <a:spcPts val="200"/>
              </a:spcBef>
              <a:spcAft>
                <a:spcPts val="0"/>
              </a:spcAft>
              <a:buClr>
                <a:schemeClr val="dk1"/>
              </a:buClr>
              <a:buSzPts val="900"/>
              <a:buChar char="•"/>
              <a:defRPr sz="900"/>
            </a:lvl9pPr>
          </a:lstStyle>
          <a:p/>
        </p:txBody>
      </p:sp>
      <p:sp>
        <p:nvSpPr>
          <p:cNvPr id="36" name="Google Shape;36;p52"/>
          <p:cNvSpPr txBox="1"/>
          <p:nvPr>
            <p:ph idx="2" type="body"/>
          </p:nvPr>
        </p:nvSpPr>
        <p:spPr>
          <a:xfrm>
            <a:off x="2324100" y="800100"/>
            <a:ext cx="2019300" cy="2262900"/>
          </a:xfrm>
          <a:prstGeom prst="rect">
            <a:avLst/>
          </a:prstGeom>
          <a:noFill/>
          <a:ln>
            <a:noFill/>
          </a:ln>
        </p:spPr>
        <p:txBody>
          <a:bodyPr anchorCtr="0" anchor="t" bIns="22850" lIns="45725" spcFirstLastPara="1" rIns="45725" wrap="square" tIns="22850">
            <a:normAutofit/>
          </a:bodyPr>
          <a:lstStyle>
            <a:lvl1pPr indent="-317500" lvl="0" marL="457200" algn="l">
              <a:lnSpc>
                <a:spcPct val="100000"/>
              </a:lnSpc>
              <a:spcBef>
                <a:spcPts val="300"/>
              </a:spcBef>
              <a:spcAft>
                <a:spcPts val="0"/>
              </a:spcAft>
              <a:buClr>
                <a:schemeClr val="dk1"/>
              </a:buClr>
              <a:buSzPts val="1400"/>
              <a:buChar char="•"/>
              <a:defRPr sz="1400"/>
            </a:lvl1pPr>
            <a:lvl2pPr indent="-304800" lvl="1" marL="914400" algn="l">
              <a:lnSpc>
                <a:spcPct val="100000"/>
              </a:lnSpc>
              <a:spcBef>
                <a:spcPts val="200"/>
              </a:spcBef>
              <a:spcAft>
                <a:spcPts val="0"/>
              </a:spcAft>
              <a:buClr>
                <a:schemeClr val="dk1"/>
              </a:buClr>
              <a:buSzPts val="1200"/>
              <a:buChar char="–"/>
              <a:defRPr sz="1200"/>
            </a:lvl2pPr>
            <a:lvl3pPr indent="-292100" lvl="2" marL="1371600" algn="l">
              <a:lnSpc>
                <a:spcPct val="100000"/>
              </a:lnSpc>
              <a:spcBef>
                <a:spcPts val="200"/>
              </a:spcBef>
              <a:spcAft>
                <a:spcPts val="0"/>
              </a:spcAft>
              <a:buClr>
                <a:schemeClr val="dk1"/>
              </a:buClr>
              <a:buSzPts val="1000"/>
              <a:buChar char="•"/>
              <a:defRPr sz="1000"/>
            </a:lvl3pPr>
            <a:lvl4pPr indent="-285750" lvl="3" marL="1828800" algn="l">
              <a:lnSpc>
                <a:spcPct val="100000"/>
              </a:lnSpc>
              <a:spcBef>
                <a:spcPts val="200"/>
              </a:spcBef>
              <a:spcAft>
                <a:spcPts val="0"/>
              </a:spcAft>
              <a:buClr>
                <a:schemeClr val="dk1"/>
              </a:buClr>
              <a:buSzPts val="900"/>
              <a:buChar char="–"/>
              <a:defRPr sz="900"/>
            </a:lvl4pPr>
            <a:lvl5pPr indent="-285750" lvl="4" marL="2286000" algn="l">
              <a:lnSpc>
                <a:spcPct val="100000"/>
              </a:lnSpc>
              <a:spcBef>
                <a:spcPts val="200"/>
              </a:spcBef>
              <a:spcAft>
                <a:spcPts val="0"/>
              </a:spcAft>
              <a:buClr>
                <a:schemeClr val="dk1"/>
              </a:buClr>
              <a:buSzPts val="900"/>
              <a:buChar char="»"/>
              <a:defRPr sz="900"/>
            </a:lvl5pPr>
            <a:lvl6pPr indent="-285750" lvl="5" marL="2743200" algn="l">
              <a:lnSpc>
                <a:spcPct val="100000"/>
              </a:lnSpc>
              <a:spcBef>
                <a:spcPts val="200"/>
              </a:spcBef>
              <a:spcAft>
                <a:spcPts val="0"/>
              </a:spcAft>
              <a:buClr>
                <a:schemeClr val="dk1"/>
              </a:buClr>
              <a:buSzPts val="900"/>
              <a:buChar char="•"/>
              <a:defRPr sz="900"/>
            </a:lvl6pPr>
            <a:lvl7pPr indent="-285750" lvl="6" marL="3200400" algn="l">
              <a:lnSpc>
                <a:spcPct val="100000"/>
              </a:lnSpc>
              <a:spcBef>
                <a:spcPts val="200"/>
              </a:spcBef>
              <a:spcAft>
                <a:spcPts val="0"/>
              </a:spcAft>
              <a:buClr>
                <a:schemeClr val="dk1"/>
              </a:buClr>
              <a:buSzPts val="900"/>
              <a:buChar char="•"/>
              <a:defRPr sz="900"/>
            </a:lvl7pPr>
            <a:lvl8pPr indent="-285750" lvl="7" marL="3657600" algn="l">
              <a:lnSpc>
                <a:spcPct val="100000"/>
              </a:lnSpc>
              <a:spcBef>
                <a:spcPts val="200"/>
              </a:spcBef>
              <a:spcAft>
                <a:spcPts val="0"/>
              </a:spcAft>
              <a:buClr>
                <a:schemeClr val="dk1"/>
              </a:buClr>
              <a:buSzPts val="900"/>
              <a:buChar char="•"/>
              <a:defRPr sz="900"/>
            </a:lvl8pPr>
            <a:lvl9pPr indent="-285750" lvl="8" marL="4114800" algn="l">
              <a:lnSpc>
                <a:spcPct val="100000"/>
              </a:lnSpc>
              <a:spcBef>
                <a:spcPts val="200"/>
              </a:spcBef>
              <a:spcAft>
                <a:spcPts val="0"/>
              </a:spcAft>
              <a:buClr>
                <a:schemeClr val="dk1"/>
              </a:buClr>
              <a:buSzPts val="900"/>
              <a:buChar char="•"/>
              <a:defRPr sz="900"/>
            </a:lvl9pPr>
          </a:lstStyle>
          <a:p/>
        </p:txBody>
      </p:sp>
      <p:sp>
        <p:nvSpPr>
          <p:cNvPr id="37" name="Google Shape;37;p52"/>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38" name="Google Shape;38;p52"/>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39" name="Google Shape;39;p52"/>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53"/>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lnSpc>
                <a:spcPct val="100000"/>
              </a:lnSpc>
              <a:spcBef>
                <a:spcPts val="0"/>
              </a:spcBef>
              <a:spcAft>
                <a:spcPts val="0"/>
              </a:spcAft>
              <a:buClr>
                <a:schemeClr val="dk1"/>
              </a:buClr>
              <a:buSzPts val="2200"/>
              <a:buFont typeface="Calibri"/>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42" name="Google Shape;42;p53"/>
          <p:cNvSpPr txBox="1"/>
          <p:nvPr>
            <p:ph idx="1" type="body"/>
          </p:nvPr>
        </p:nvSpPr>
        <p:spPr>
          <a:xfrm>
            <a:off x="228600" y="767556"/>
            <a:ext cx="2020200" cy="319800"/>
          </a:xfrm>
          <a:prstGeom prst="rect">
            <a:avLst/>
          </a:prstGeom>
          <a:noFill/>
          <a:ln>
            <a:noFill/>
          </a:ln>
        </p:spPr>
        <p:txBody>
          <a:bodyPr anchorCtr="0" anchor="b" bIns="22850" lIns="45725" spcFirstLastPara="1" rIns="45725" wrap="square" tIns="22850">
            <a:normAutofit/>
          </a:bodyPr>
          <a:lstStyle>
            <a:lvl1pPr indent="-228600" lvl="0" marL="457200" algn="l">
              <a:lnSpc>
                <a:spcPct val="100000"/>
              </a:lnSpc>
              <a:spcBef>
                <a:spcPts val="200"/>
              </a:spcBef>
              <a:spcAft>
                <a:spcPts val="0"/>
              </a:spcAft>
              <a:buClr>
                <a:schemeClr val="dk1"/>
              </a:buClr>
              <a:buSzPts val="1200"/>
              <a:buNone/>
              <a:defRPr b="1" sz="1200"/>
            </a:lvl1pPr>
            <a:lvl2pPr indent="-228600" lvl="1" marL="914400" algn="l">
              <a:lnSpc>
                <a:spcPct val="100000"/>
              </a:lnSpc>
              <a:spcBef>
                <a:spcPts val="200"/>
              </a:spcBef>
              <a:spcAft>
                <a:spcPts val="0"/>
              </a:spcAft>
              <a:buClr>
                <a:schemeClr val="dk1"/>
              </a:buClr>
              <a:buSzPts val="1000"/>
              <a:buNone/>
              <a:defRPr b="1" sz="1000"/>
            </a:lvl2pPr>
            <a:lvl3pPr indent="-228600" lvl="2" marL="1371600" algn="l">
              <a:lnSpc>
                <a:spcPct val="100000"/>
              </a:lnSpc>
              <a:spcBef>
                <a:spcPts val="200"/>
              </a:spcBef>
              <a:spcAft>
                <a:spcPts val="0"/>
              </a:spcAft>
              <a:buClr>
                <a:schemeClr val="dk1"/>
              </a:buClr>
              <a:buSzPts val="900"/>
              <a:buNone/>
              <a:defRPr b="1" sz="900"/>
            </a:lvl3pPr>
            <a:lvl4pPr indent="-228600" lvl="3" marL="1828800" algn="l">
              <a:lnSpc>
                <a:spcPct val="100000"/>
              </a:lnSpc>
              <a:spcBef>
                <a:spcPts val="200"/>
              </a:spcBef>
              <a:spcAft>
                <a:spcPts val="0"/>
              </a:spcAft>
              <a:buClr>
                <a:schemeClr val="dk1"/>
              </a:buClr>
              <a:buSzPts val="800"/>
              <a:buNone/>
              <a:defRPr b="1" sz="800"/>
            </a:lvl4pPr>
            <a:lvl5pPr indent="-228600" lvl="4" marL="2286000" algn="l">
              <a:lnSpc>
                <a:spcPct val="100000"/>
              </a:lnSpc>
              <a:spcBef>
                <a:spcPts val="200"/>
              </a:spcBef>
              <a:spcAft>
                <a:spcPts val="0"/>
              </a:spcAft>
              <a:buClr>
                <a:schemeClr val="dk1"/>
              </a:buClr>
              <a:buSzPts val="800"/>
              <a:buNone/>
              <a:defRPr b="1" sz="800"/>
            </a:lvl5pPr>
            <a:lvl6pPr indent="-228600" lvl="5" marL="2743200" algn="l">
              <a:lnSpc>
                <a:spcPct val="100000"/>
              </a:lnSpc>
              <a:spcBef>
                <a:spcPts val="200"/>
              </a:spcBef>
              <a:spcAft>
                <a:spcPts val="0"/>
              </a:spcAft>
              <a:buClr>
                <a:schemeClr val="dk1"/>
              </a:buClr>
              <a:buSzPts val="800"/>
              <a:buNone/>
              <a:defRPr b="1" sz="800"/>
            </a:lvl6pPr>
            <a:lvl7pPr indent="-228600" lvl="6" marL="3200400" algn="l">
              <a:lnSpc>
                <a:spcPct val="100000"/>
              </a:lnSpc>
              <a:spcBef>
                <a:spcPts val="200"/>
              </a:spcBef>
              <a:spcAft>
                <a:spcPts val="0"/>
              </a:spcAft>
              <a:buClr>
                <a:schemeClr val="dk1"/>
              </a:buClr>
              <a:buSzPts val="800"/>
              <a:buNone/>
              <a:defRPr b="1" sz="800"/>
            </a:lvl7pPr>
            <a:lvl8pPr indent="-228600" lvl="7" marL="3657600" algn="l">
              <a:lnSpc>
                <a:spcPct val="100000"/>
              </a:lnSpc>
              <a:spcBef>
                <a:spcPts val="200"/>
              </a:spcBef>
              <a:spcAft>
                <a:spcPts val="0"/>
              </a:spcAft>
              <a:buClr>
                <a:schemeClr val="dk1"/>
              </a:buClr>
              <a:buSzPts val="800"/>
              <a:buNone/>
              <a:defRPr b="1" sz="800"/>
            </a:lvl8pPr>
            <a:lvl9pPr indent="-228600" lvl="8" marL="4114800" algn="l">
              <a:lnSpc>
                <a:spcPct val="100000"/>
              </a:lnSpc>
              <a:spcBef>
                <a:spcPts val="200"/>
              </a:spcBef>
              <a:spcAft>
                <a:spcPts val="0"/>
              </a:spcAft>
              <a:buClr>
                <a:schemeClr val="dk1"/>
              </a:buClr>
              <a:buSzPts val="800"/>
              <a:buNone/>
              <a:defRPr b="1" sz="800"/>
            </a:lvl9pPr>
          </a:lstStyle>
          <a:p/>
        </p:txBody>
      </p:sp>
      <p:sp>
        <p:nvSpPr>
          <p:cNvPr id="43" name="Google Shape;43;p53"/>
          <p:cNvSpPr txBox="1"/>
          <p:nvPr>
            <p:ph idx="2" type="body"/>
          </p:nvPr>
        </p:nvSpPr>
        <p:spPr>
          <a:xfrm>
            <a:off x="228600" y="1087438"/>
            <a:ext cx="2020200" cy="1975500"/>
          </a:xfrm>
          <a:prstGeom prst="rect">
            <a:avLst/>
          </a:prstGeom>
          <a:noFill/>
          <a:ln>
            <a:noFill/>
          </a:ln>
        </p:spPr>
        <p:txBody>
          <a:bodyPr anchorCtr="0" anchor="t" bIns="22850" lIns="45725" spcFirstLastPara="1" rIns="45725" wrap="square" tIns="22850">
            <a:normAutofit/>
          </a:bodyPr>
          <a:lstStyle>
            <a:lvl1pPr indent="-304800" lvl="0" marL="457200" algn="l">
              <a:lnSpc>
                <a:spcPct val="100000"/>
              </a:lnSpc>
              <a:spcBef>
                <a:spcPts val="200"/>
              </a:spcBef>
              <a:spcAft>
                <a:spcPts val="0"/>
              </a:spcAft>
              <a:buClr>
                <a:schemeClr val="dk1"/>
              </a:buClr>
              <a:buSzPts val="1200"/>
              <a:buChar char="•"/>
              <a:defRPr sz="1200"/>
            </a:lvl1pPr>
            <a:lvl2pPr indent="-292100" lvl="1" marL="914400" algn="l">
              <a:lnSpc>
                <a:spcPct val="100000"/>
              </a:lnSpc>
              <a:spcBef>
                <a:spcPts val="200"/>
              </a:spcBef>
              <a:spcAft>
                <a:spcPts val="0"/>
              </a:spcAft>
              <a:buClr>
                <a:schemeClr val="dk1"/>
              </a:buClr>
              <a:buSzPts val="1000"/>
              <a:buChar char="–"/>
              <a:defRPr sz="1000"/>
            </a:lvl2pPr>
            <a:lvl3pPr indent="-285750" lvl="2" marL="1371600" algn="l">
              <a:lnSpc>
                <a:spcPct val="100000"/>
              </a:lnSpc>
              <a:spcBef>
                <a:spcPts val="200"/>
              </a:spcBef>
              <a:spcAft>
                <a:spcPts val="0"/>
              </a:spcAft>
              <a:buClr>
                <a:schemeClr val="dk1"/>
              </a:buClr>
              <a:buSzPts val="900"/>
              <a:buChar char="•"/>
              <a:defRPr sz="900"/>
            </a:lvl3pPr>
            <a:lvl4pPr indent="-279400" lvl="3" marL="1828800" algn="l">
              <a:lnSpc>
                <a:spcPct val="100000"/>
              </a:lnSpc>
              <a:spcBef>
                <a:spcPts val="200"/>
              </a:spcBef>
              <a:spcAft>
                <a:spcPts val="0"/>
              </a:spcAft>
              <a:buClr>
                <a:schemeClr val="dk1"/>
              </a:buClr>
              <a:buSzPts val="800"/>
              <a:buChar char="–"/>
              <a:defRPr sz="800"/>
            </a:lvl4pPr>
            <a:lvl5pPr indent="-279400" lvl="4" marL="2286000" algn="l">
              <a:lnSpc>
                <a:spcPct val="100000"/>
              </a:lnSpc>
              <a:spcBef>
                <a:spcPts val="200"/>
              </a:spcBef>
              <a:spcAft>
                <a:spcPts val="0"/>
              </a:spcAft>
              <a:buClr>
                <a:schemeClr val="dk1"/>
              </a:buClr>
              <a:buSzPts val="800"/>
              <a:buChar char="»"/>
              <a:defRPr sz="800"/>
            </a:lvl5pPr>
            <a:lvl6pPr indent="-279400" lvl="5" marL="2743200" algn="l">
              <a:lnSpc>
                <a:spcPct val="100000"/>
              </a:lnSpc>
              <a:spcBef>
                <a:spcPts val="200"/>
              </a:spcBef>
              <a:spcAft>
                <a:spcPts val="0"/>
              </a:spcAft>
              <a:buClr>
                <a:schemeClr val="dk1"/>
              </a:buClr>
              <a:buSzPts val="800"/>
              <a:buChar char="•"/>
              <a:defRPr sz="800"/>
            </a:lvl6pPr>
            <a:lvl7pPr indent="-279400" lvl="6" marL="3200400" algn="l">
              <a:lnSpc>
                <a:spcPct val="100000"/>
              </a:lnSpc>
              <a:spcBef>
                <a:spcPts val="200"/>
              </a:spcBef>
              <a:spcAft>
                <a:spcPts val="0"/>
              </a:spcAft>
              <a:buClr>
                <a:schemeClr val="dk1"/>
              </a:buClr>
              <a:buSzPts val="800"/>
              <a:buChar char="•"/>
              <a:defRPr sz="800"/>
            </a:lvl7pPr>
            <a:lvl8pPr indent="-279400" lvl="7" marL="3657600" algn="l">
              <a:lnSpc>
                <a:spcPct val="100000"/>
              </a:lnSpc>
              <a:spcBef>
                <a:spcPts val="200"/>
              </a:spcBef>
              <a:spcAft>
                <a:spcPts val="0"/>
              </a:spcAft>
              <a:buClr>
                <a:schemeClr val="dk1"/>
              </a:buClr>
              <a:buSzPts val="800"/>
              <a:buChar char="•"/>
              <a:defRPr sz="800"/>
            </a:lvl8pPr>
            <a:lvl9pPr indent="-279400" lvl="8" marL="4114800" algn="l">
              <a:lnSpc>
                <a:spcPct val="100000"/>
              </a:lnSpc>
              <a:spcBef>
                <a:spcPts val="200"/>
              </a:spcBef>
              <a:spcAft>
                <a:spcPts val="0"/>
              </a:spcAft>
              <a:buClr>
                <a:schemeClr val="dk1"/>
              </a:buClr>
              <a:buSzPts val="800"/>
              <a:buChar char="•"/>
              <a:defRPr sz="800"/>
            </a:lvl9pPr>
          </a:lstStyle>
          <a:p/>
        </p:txBody>
      </p:sp>
      <p:sp>
        <p:nvSpPr>
          <p:cNvPr id="44" name="Google Shape;44;p53"/>
          <p:cNvSpPr txBox="1"/>
          <p:nvPr>
            <p:ph idx="3" type="body"/>
          </p:nvPr>
        </p:nvSpPr>
        <p:spPr>
          <a:xfrm>
            <a:off x="2322513" y="767556"/>
            <a:ext cx="2020800" cy="319800"/>
          </a:xfrm>
          <a:prstGeom prst="rect">
            <a:avLst/>
          </a:prstGeom>
          <a:noFill/>
          <a:ln>
            <a:noFill/>
          </a:ln>
        </p:spPr>
        <p:txBody>
          <a:bodyPr anchorCtr="0" anchor="b" bIns="22850" lIns="45725" spcFirstLastPara="1" rIns="45725" wrap="square" tIns="22850">
            <a:normAutofit/>
          </a:bodyPr>
          <a:lstStyle>
            <a:lvl1pPr indent="-228600" lvl="0" marL="457200" algn="l">
              <a:lnSpc>
                <a:spcPct val="100000"/>
              </a:lnSpc>
              <a:spcBef>
                <a:spcPts val="200"/>
              </a:spcBef>
              <a:spcAft>
                <a:spcPts val="0"/>
              </a:spcAft>
              <a:buClr>
                <a:schemeClr val="dk1"/>
              </a:buClr>
              <a:buSzPts val="1200"/>
              <a:buNone/>
              <a:defRPr b="1" sz="1200"/>
            </a:lvl1pPr>
            <a:lvl2pPr indent="-228600" lvl="1" marL="914400" algn="l">
              <a:lnSpc>
                <a:spcPct val="100000"/>
              </a:lnSpc>
              <a:spcBef>
                <a:spcPts val="200"/>
              </a:spcBef>
              <a:spcAft>
                <a:spcPts val="0"/>
              </a:spcAft>
              <a:buClr>
                <a:schemeClr val="dk1"/>
              </a:buClr>
              <a:buSzPts val="1000"/>
              <a:buNone/>
              <a:defRPr b="1" sz="1000"/>
            </a:lvl2pPr>
            <a:lvl3pPr indent="-228600" lvl="2" marL="1371600" algn="l">
              <a:lnSpc>
                <a:spcPct val="100000"/>
              </a:lnSpc>
              <a:spcBef>
                <a:spcPts val="200"/>
              </a:spcBef>
              <a:spcAft>
                <a:spcPts val="0"/>
              </a:spcAft>
              <a:buClr>
                <a:schemeClr val="dk1"/>
              </a:buClr>
              <a:buSzPts val="900"/>
              <a:buNone/>
              <a:defRPr b="1" sz="900"/>
            </a:lvl3pPr>
            <a:lvl4pPr indent="-228600" lvl="3" marL="1828800" algn="l">
              <a:lnSpc>
                <a:spcPct val="100000"/>
              </a:lnSpc>
              <a:spcBef>
                <a:spcPts val="200"/>
              </a:spcBef>
              <a:spcAft>
                <a:spcPts val="0"/>
              </a:spcAft>
              <a:buClr>
                <a:schemeClr val="dk1"/>
              </a:buClr>
              <a:buSzPts val="800"/>
              <a:buNone/>
              <a:defRPr b="1" sz="800"/>
            </a:lvl4pPr>
            <a:lvl5pPr indent="-228600" lvl="4" marL="2286000" algn="l">
              <a:lnSpc>
                <a:spcPct val="100000"/>
              </a:lnSpc>
              <a:spcBef>
                <a:spcPts val="200"/>
              </a:spcBef>
              <a:spcAft>
                <a:spcPts val="0"/>
              </a:spcAft>
              <a:buClr>
                <a:schemeClr val="dk1"/>
              </a:buClr>
              <a:buSzPts val="800"/>
              <a:buNone/>
              <a:defRPr b="1" sz="800"/>
            </a:lvl5pPr>
            <a:lvl6pPr indent="-228600" lvl="5" marL="2743200" algn="l">
              <a:lnSpc>
                <a:spcPct val="100000"/>
              </a:lnSpc>
              <a:spcBef>
                <a:spcPts val="200"/>
              </a:spcBef>
              <a:spcAft>
                <a:spcPts val="0"/>
              </a:spcAft>
              <a:buClr>
                <a:schemeClr val="dk1"/>
              </a:buClr>
              <a:buSzPts val="800"/>
              <a:buNone/>
              <a:defRPr b="1" sz="800"/>
            </a:lvl6pPr>
            <a:lvl7pPr indent="-228600" lvl="6" marL="3200400" algn="l">
              <a:lnSpc>
                <a:spcPct val="100000"/>
              </a:lnSpc>
              <a:spcBef>
                <a:spcPts val="200"/>
              </a:spcBef>
              <a:spcAft>
                <a:spcPts val="0"/>
              </a:spcAft>
              <a:buClr>
                <a:schemeClr val="dk1"/>
              </a:buClr>
              <a:buSzPts val="800"/>
              <a:buNone/>
              <a:defRPr b="1" sz="800"/>
            </a:lvl7pPr>
            <a:lvl8pPr indent="-228600" lvl="7" marL="3657600" algn="l">
              <a:lnSpc>
                <a:spcPct val="100000"/>
              </a:lnSpc>
              <a:spcBef>
                <a:spcPts val="200"/>
              </a:spcBef>
              <a:spcAft>
                <a:spcPts val="0"/>
              </a:spcAft>
              <a:buClr>
                <a:schemeClr val="dk1"/>
              </a:buClr>
              <a:buSzPts val="800"/>
              <a:buNone/>
              <a:defRPr b="1" sz="800"/>
            </a:lvl8pPr>
            <a:lvl9pPr indent="-228600" lvl="8" marL="4114800" algn="l">
              <a:lnSpc>
                <a:spcPct val="100000"/>
              </a:lnSpc>
              <a:spcBef>
                <a:spcPts val="200"/>
              </a:spcBef>
              <a:spcAft>
                <a:spcPts val="0"/>
              </a:spcAft>
              <a:buClr>
                <a:schemeClr val="dk1"/>
              </a:buClr>
              <a:buSzPts val="800"/>
              <a:buNone/>
              <a:defRPr b="1" sz="800"/>
            </a:lvl9pPr>
          </a:lstStyle>
          <a:p/>
        </p:txBody>
      </p:sp>
      <p:sp>
        <p:nvSpPr>
          <p:cNvPr id="45" name="Google Shape;45;p53"/>
          <p:cNvSpPr txBox="1"/>
          <p:nvPr>
            <p:ph idx="4" type="body"/>
          </p:nvPr>
        </p:nvSpPr>
        <p:spPr>
          <a:xfrm>
            <a:off x="2322513" y="1087438"/>
            <a:ext cx="2020800" cy="1975500"/>
          </a:xfrm>
          <a:prstGeom prst="rect">
            <a:avLst/>
          </a:prstGeom>
          <a:noFill/>
          <a:ln>
            <a:noFill/>
          </a:ln>
        </p:spPr>
        <p:txBody>
          <a:bodyPr anchorCtr="0" anchor="t" bIns="22850" lIns="45725" spcFirstLastPara="1" rIns="45725" wrap="square" tIns="22850">
            <a:normAutofit/>
          </a:bodyPr>
          <a:lstStyle>
            <a:lvl1pPr indent="-304800" lvl="0" marL="457200" algn="l">
              <a:lnSpc>
                <a:spcPct val="100000"/>
              </a:lnSpc>
              <a:spcBef>
                <a:spcPts val="200"/>
              </a:spcBef>
              <a:spcAft>
                <a:spcPts val="0"/>
              </a:spcAft>
              <a:buClr>
                <a:schemeClr val="dk1"/>
              </a:buClr>
              <a:buSzPts val="1200"/>
              <a:buChar char="•"/>
              <a:defRPr sz="1200"/>
            </a:lvl1pPr>
            <a:lvl2pPr indent="-292100" lvl="1" marL="914400" algn="l">
              <a:lnSpc>
                <a:spcPct val="100000"/>
              </a:lnSpc>
              <a:spcBef>
                <a:spcPts val="200"/>
              </a:spcBef>
              <a:spcAft>
                <a:spcPts val="0"/>
              </a:spcAft>
              <a:buClr>
                <a:schemeClr val="dk1"/>
              </a:buClr>
              <a:buSzPts val="1000"/>
              <a:buChar char="–"/>
              <a:defRPr sz="1000"/>
            </a:lvl2pPr>
            <a:lvl3pPr indent="-285750" lvl="2" marL="1371600" algn="l">
              <a:lnSpc>
                <a:spcPct val="100000"/>
              </a:lnSpc>
              <a:spcBef>
                <a:spcPts val="200"/>
              </a:spcBef>
              <a:spcAft>
                <a:spcPts val="0"/>
              </a:spcAft>
              <a:buClr>
                <a:schemeClr val="dk1"/>
              </a:buClr>
              <a:buSzPts val="900"/>
              <a:buChar char="•"/>
              <a:defRPr sz="900"/>
            </a:lvl3pPr>
            <a:lvl4pPr indent="-279400" lvl="3" marL="1828800" algn="l">
              <a:lnSpc>
                <a:spcPct val="100000"/>
              </a:lnSpc>
              <a:spcBef>
                <a:spcPts val="200"/>
              </a:spcBef>
              <a:spcAft>
                <a:spcPts val="0"/>
              </a:spcAft>
              <a:buClr>
                <a:schemeClr val="dk1"/>
              </a:buClr>
              <a:buSzPts val="800"/>
              <a:buChar char="–"/>
              <a:defRPr sz="800"/>
            </a:lvl4pPr>
            <a:lvl5pPr indent="-279400" lvl="4" marL="2286000" algn="l">
              <a:lnSpc>
                <a:spcPct val="100000"/>
              </a:lnSpc>
              <a:spcBef>
                <a:spcPts val="200"/>
              </a:spcBef>
              <a:spcAft>
                <a:spcPts val="0"/>
              </a:spcAft>
              <a:buClr>
                <a:schemeClr val="dk1"/>
              </a:buClr>
              <a:buSzPts val="800"/>
              <a:buChar char="»"/>
              <a:defRPr sz="800"/>
            </a:lvl5pPr>
            <a:lvl6pPr indent="-279400" lvl="5" marL="2743200" algn="l">
              <a:lnSpc>
                <a:spcPct val="100000"/>
              </a:lnSpc>
              <a:spcBef>
                <a:spcPts val="200"/>
              </a:spcBef>
              <a:spcAft>
                <a:spcPts val="0"/>
              </a:spcAft>
              <a:buClr>
                <a:schemeClr val="dk1"/>
              </a:buClr>
              <a:buSzPts val="800"/>
              <a:buChar char="•"/>
              <a:defRPr sz="800"/>
            </a:lvl6pPr>
            <a:lvl7pPr indent="-279400" lvl="6" marL="3200400" algn="l">
              <a:lnSpc>
                <a:spcPct val="100000"/>
              </a:lnSpc>
              <a:spcBef>
                <a:spcPts val="200"/>
              </a:spcBef>
              <a:spcAft>
                <a:spcPts val="0"/>
              </a:spcAft>
              <a:buClr>
                <a:schemeClr val="dk1"/>
              </a:buClr>
              <a:buSzPts val="800"/>
              <a:buChar char="•"/>
              <a:defRPr sz="800"/>
            </a:lvl7pPr>
            <a:lvl8pPr indent="-279400" lvl="7" marL="3657600" algn="l">
              <a:lnSpc>
                <a:spcPct val="100000"/>
              </a:lnSpc>
              <a:spcBef>
                <a:spcPts val="200"/>
              </a:spcBef>
              <a:spcAft>
                <a:spcPts val="0"/>
              </a:spcAft>
              <a:buClr>
                <a:schemeClr val="dk1"/>
              </a:buClr>
              <a:buSzPts val="800"/>
              <a:buChar char="•"/>
              <a:defRPr sz="800"/>
            </a:lvl8pPr>
            <a:lvl9pPr indent="-279400" lvl="8" marL="4114800" algn="l">
              <a:lnSpc>
                <a:spcPct val="100000"/>
              </a:lnSpc>
              <a:spcBef>
                <a:spcPts val="200"/>
              </a:spcBef>
              <a:spcAft>
                <a:spcPts val="0"/>
              </a:spcAft>
              <a:buClr>
                <a:schemeClr val="dk1"/>
              </a:buClr>
              <a:buSzPts val="800"/>
              <a:buChar char="•"/>
              <a:defRPr sz="800"/>
            </a:lvl9pPr>
          </a:lstStyle>
          <a:p/>
        </p:txBody>
      </p:sp>
      <p:sp>
        <p:nvSpPr>
          <p:cNvPr id="46" name="Google Shape;46;p53"/>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47" name="Google Shape;47;p53"/>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48" name="Google Shape;48;p53"/>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54"/>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51" name="Google Shape;51;p54"/>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52" name="Google Shape;52;p54"/>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53" name="Google Shape;53;p54"/>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55"/>
          <p:cNvSpPr txBox="1"/>
          <p:nvPr>
            <p:ph type="title"/>
          </p:nvPr>
        </p:nvSpPr>
        <p:spPr>
          <a:xfrm>
            <a:off x="228600" y="136525"/>
            <a:ext cx="1504200" cy="581100"/>
          </a:xfrm>
          <a:prstGeom prst="rect">
            <a:avLst/>
          </a:prstGeom>
          <a:noFill/>
          <a:ln>
            <a:noFill/>
          </a:ln>
        </p:spPr>
        <p:txBody>
          <a:bodyPr anchorCtr="0" anchor="b" bIns="22850" lIns="45725" spcFirstLastPara="1" rIns="45725" wrap="square" tIns="22850">
            <a:normAutofit/>
          </a:bodyPr>
          <a:lstStyle>
            <a:lvl1pPr lvl="0" algn="l">
              <a:lnSpc>
                <a:spcPct val="100000"/>
              </a:lnSpc>
              <a:spcBef>
                <a:spcPts val="0"/>
              </a:spcBef>
              <a:spcAft>
                <a:spcPts val="0"/>
              </a:spcAft>
              <a:buClr>
                <a:schemeClr val="dk1"/>
              </a:buClr>
              <a:buSzPts val="1000"/>
              <a:buFont typeface="Calibri"/>
              <a:buNone/>
              <a:defRPr b="1" sz="1000"/>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56" name="Google Shape;56;p55"/>
          <p:cNvSpPr txBox="1"/>
          <p:nvPr>
            <p:ph idx="1" type="body"/>
          </p:nvPr>
        </p:nvSpPr>
        <p:spPr>
          <a:xfrm>
            <a:off x="1787525" y="136525"/>
            <a:ext cx="2556000" cy="2926500"/>
          </a:xfrm>
          <a:prstGeom prst="rect">
            <a:avLst/>
          </a:prstGeom>
          <a:noFill/>
          <a:ln>
            <a:noFill/>
          </a:ln>
        </p:spPr>
        <p:txBody>
          <a:bodyPr anchorCtr="0" anchor="t" bIns="22850" lIns="45725" spcFirstLastPara="1" rIns="45725" wrap="square" tIns="22850">
            <a:normAutofit/>
          </a:bodyPr>
          <a:lstStyle>
            <a:lvl1pPr indent="-330200" lvl="0" marL="457200" algn="l">
              <a:lnSpc>
                <a:spcPct val="100000"/>
              </a:lnSpc>
              <a:spcBef>
                <a:spcPts val="300"/>
              </a:spcBef>
              <a:spcAft>
                <a:spcPts val="0"/>
              </a:spcAft>
              <a:buClr>
                <a:schemeClr val="dk1"/>
              </a:buClr>
              <a:buSzPts val="1600"/>
              <a:buChar char="•"/>
              <a:defRPr sz="1600"/>
            </a:lvl1pPr>
            <a:lvl2pPr indent="-317500" lvl="1" marL="914400" algn="l">
              <a:lnSpc>
                <a:spcPct val="100000"/>
              </a:lnSpc>
              <a:spcBef>
                <a:spcPts val="300"/>
              </a:spcBef>
              <a:spcAft>
                <a:spcPts val="0"/>
              </a:spcAft>
              <a:buClr>
                <a:schemeClr val="dk1"/>
              </a:buClr>
              <a:buSzPts val="1400"/>
              <a:buChar char="–"/>
              <a:defRPr sz="1400"/>
            </a:lvl2pPr>
            <a:lvl3pPr indent="-304800" lvl="2" marL="1371600" algn="l">
              <a:lnSpc>
                <a:spcPct val="100000"/>
              </a:lnSpc>
              <a:spcBef>
                <a:spcPts val="200"/>
              </a:spcBef>
              <a:spcAft>
                <a:spcPts val="0"/>
              </a:spcAft>
              <a:buClr>
                <a:schemeClr val="dk1"/>
              </a:buClr>
              <a:buSzPts val="1200"/>
              <a:buChar char="•"/>
              <a:defRPr sz="1200"/>
            </a:lvl3pPr>
            <a:lvl4pPr indent="-292100" lvl="3" marL="1828800" algn="l">
              <a:lnSpc>
                <a:spcPct val="100000"/>
              </a:lnSpc>
              <a:spcBef>
                <a:spcPts val="200"/>
              </a:spcBef>
              <a:spcAft>
                <a:spcPts val="0"/>
              </a:spcAft>
              <a:buClr>
                <a:schemeClr val="dk1"/>
              </a:buClr>
              <a:buSzPts val="1000"/>
              <a:buChar char="–"/>
              <a:defRPr sz="1000"/>
            </a:lvl4pPr>
            <a:lvl5pPr indent="-292100" lvl="4" marL="2286000" algn="l">
              <a:lnSpc>
                <a:spcPct val="100000"/>
              </a:lnSpc>
              <a:spcBef>
                <a:spcPts val="200"/>
              </a:spcBef>
              <a:spcAft>
                <a:spcPts val="0"/>
              </a:spcAft>
              <a:buClr>
                <a:schemeClr val="dk1"/>
              </a:buClr>
              <a:buSzPts val="1000"/>
              <a:buChar char="»"/>
              <a:defRPr sz="1000"/>
            </a:lvl5pPr>
            <a:lvl6pPr indent="-292100" lvl="5" marL="2743200" algn="l">
              <a:lnSpc>
                <a:spcPct val="100000"/>
              </a:lnSpc>
              <a:spcBef>
                <a:spcPts val="200"/>
              </a:spcBef>
              <a:spcAft>
                <a:spcPts val="0"/>
              </a:spcAft>
              <a:buClr>
                <a:schemeClr val="dk1"/>
              </a:buClr>
              <a:buSzPts val="1000"/>
              <a:buChar char="•"/>
              <a:defRPr sz="1000"/>
            </a:lvl6pPr>
            <a:lvl7pPr indent="-292100" lvl="6" marL="3200400" algn="l">
              <a:lnSpc>
                <a:spcPct val="100000"/>
              </a:lnSpc>
              <a:spcBef>
                <a:spcPts val="200"/>
              </a:spcBef>
              <a:spcAft>
                <a:spcPts val="0"/>
              </a:spcAft>
              <a:buClr>
                <a:schemeClr val="dk1"/>
              </a:buClr>
              <a:buSzPts val="1000"/>
              <a:buChar char="•"/>
              <a:defRPr sz="1000"/>
            </a:lvl7pPr>
            <a:lvl8pPr indent="-292100" lvl="7" marL="3657600" algn="l">
              <a:lnSpc>
                <a:spcPct val="100000"/>
              </a:lnSpc>
              <a:spcBef>
                <a:spcPts val="200"/>
              </a:spcBef>
              <a:spcAft>
                <a:spcPts val="0"/>
              </a:spcAft>
              <a:buClr>
                <a:schemeClr val="dk1"/>
              </a:buClr>
              <a:buSzPts val="1000"/>
              <a:buChar char="•"/>
              <a:defRPr sz="1000"/>
            </a:lvl8pPr>
            <a:lvl9pPr indent="-292100" lvl="8" marL="4114800" algn="l">
              <a:lnSpc>
                <a:spcPct val="100000"/>
              </a:lnSpc>
              <a:spcBef>
                <a:spcPts val="200"/>
              </a:spcBef>
              <a:spcAft>
                <a:spcPts val="0"/>
              </a:spcAft>
              <a:buClr>
                <a:schemeClr val="dk1"/>
              </a:buClr>
              <a:buSzPts val="1000"/>
              <a:buChar char="•"/>
              <a:defRPr sz="1000"/>
            </a:lvl9pPr>
          </a:lstStyle>
          <a:p/>
        </p:txBody>
      </p:sp>
      <p:sp>
        <p:nvSpPr>
          <p:cNvPr id="57" name="Google Shape;57;p55"/>
          <p:cNvSpPr txBox="1"/>
          <p:nvPr>
            <p:ph idx="2" type="body"/>
          </p:nvPr>
        </p:nvSpPr>
        <p:spPr>
          <a:xfrm>
            <a:off x="228600" y="717550"/>
            <a:ext cx="1504200" cy="2345400"/>
          </a:xfrm>
          <a:prstGeom prst="rect">
            <a:avLst/>
          </a:prstGeom>
          <a:noFill/>
          <a:ln>
            <a:noFill/>
          </a:ln>
        </p:spPr>
        <p:txBody>
          <a:bodyPr anchorCtr="0" anchor="t" bIns="22850" lIns="45725" spcFirstLastPara="1" rIns="45725" wrap="square" tIns="22850">
            <a:normAutofit/>
          </a:bodyPr>
          <a:lstStyle>
            <a:lvl1pPr indent="-228600" lvl="0" marL="457200" algn="l">
              <a:lnSpc>
                <a:spcPct val="100000"/>
              </a:lnSpc>
              <a:spcBef>
                <a:spcPts val="100"/>
              </a:spcBef>
              <a:spcAft>
                <a:spcPts val="0"/>
              </a:spcAft>
              <a:buClr>
                <a:schemeClr val="dk1"/>
              </a:buClr>
              <a:buSzPts val="700"/>
              <a:buNone/>
              <a:defRPr sz="700"/>
            </a:lvl1pPr>
            <a:lvl2pPr indent="-228600" lvl="1" marL="914400" algn="l">
              <a:lnSpc>
                <a:spcPct val="100000"/>
              </a:lnSpc>
              <a:spcBef>
                <a:spcPts val="100"/>
              </a:spcBef>
              <a:spcAft>
                <a:spcPts val="0"/>
              </a:spcAft>
              <a:buClr>
                <a:schemeClr val="dk1"/>
              </a:buClr>
              <a:buSzPts val="600"/>
              <a:buNone/>
              <a:defRPr sz="600"/>
            </a:lvl2pPr>
            <a:lvl3pPr indent="-228600" lvl="2" marL="1371600" algn="l">
              <a:lnSpc>
                <a:spcPct val="100000"/>
              </a:lnSpc>
              <a:spcBef>
                <a:spcPts val="100"/>
              </a:spcBef>
              <a:spcAft>
                <a:spcPts val="0"/>
              </a:spcAft>
              <a:buClr>
                <a:schemeClr val="dk1"/>
              </a:buClr>
              <a:buSzPts val="500"/>
              <a:buNone/>
              <a:defRPr sz="500"/>
            </a:lvl3pPr>
            <a:lvl4pPr indent="-228600" lvl="3" marL="1828800" algn="l">
              <a:lnSpc>
                <a:spcPct val="100000"/>
              </a:lnSpc>
              <a:spcBef>
                <a:spcPts val="100"/>
              </a:spcBef>
              <a:spcAft>
                <a:spcPts val="0"/>
              </a:spcAft>
              <a:buClr>
                <a:schemeClr val="dk1"/>
              </a:buClr>
              <a:buSzPts val="500"/>
              <a:buNone/>
              <a:defRPr sz="500"/>
            </a:lvl4pPr>
            <a:lvl5pPr indent="-228600" lvl="4" marL="2286000" algn="l">
              <a:lnSpc>
                <a:spcPct val="100000"/>
              </a:lnSpc>
              <a:spcBef>
                <a:spcPts val="100"/>
              </a:spcBef>
              <a:spcAft>
                <a:spcPts val="0"/>
              </a:spcAft>
              <a:buClr>
                <a:schemeClr val="dk1"/>
              </a:buClr>
              <a:buSzPts val="500"/>
              <a:buNone/>
              <a:defRPr sz="500"/>
            </a:lvl5pPr>
            <a:lvl6pPr indent="-228600" lvl="5" marL="2743200" algn="l">
              <a:lnSpc>
                <a:spcPct val="100000"/>
              </a:lnSpc>
              <a:spcBef>
                <a:spcPts val="100"/>
              </a:spcBef>
              <a:spcAft>
                <a:spcPts val="0"/>
              </a:spcAft>
              <a:buClr>
                <a:schemeClr val="dk1"/>
              </a:buClr>
              <a:buSzPts val="500"/>
              <a:buNone/>
              <a:defRPr sz="500"/>
            </a:lvl6pPr>
            <a:lvl7pPr indent="-228600" lvl="6" marL="3200400" algn="l">
              <a:lnSpc>
                <a:spcPct val="100000"/>
              </a:lnSpc>
              <a:spcBef>
                <a:spcPts val="100"/>
              </a:spcBef>
              <a:spcAft>
                <a:spcPts val="0"/>
              </a:spcAft>
              <a:buClr>
                <a:schemeClr val="dk1"/>
              </a:buClr>
              <a:buSzPts val="500"/>
              <a:buNone/>
              <a:defRPr sz="500"/>
            </a:lvl7pPr>
            <a:lvl8pPr indent="-228600" lvl="7" marL="3657600" algn="l">
              <a:lnSpc>
                <a:spcPct val="100000"/>
              </a:lnSpc>
              <a:spcBef>
                <a:spcPts val="100"/>
              </a:spcBef>
              <a:spcAft>
                <a:spcPts val="0"/>
              </a:spcAft>
              <a:buClr>
                <a:schemeClr val="dk1"/>
              </a:buClr>
              <a:buSzPts val="500"/>
              <a:buNone/>
              <a:defRPr sz="500"/>
            </a:lvl8pPr>
            <a:lvl9pPr indent="-228600" lvl="8" marL="4114800" algn="l">
              <a:lnSpc>
                <a:spcPct val="100000"/>
              </a:lnSpc>
              <a:spcBef>
                <a:spcPts val="100"/>
              </a:spcBef>
              <a:spcAft>
                <a:spcPts val="0"/>
              </a:spcAft>
              <a:buClr>
                <a:schemeClr val="dk1"/>
              </a:buClr>
              <a:buSzPts val="500"/>
              <a:buNone/>
              <a:defRPr sz="500"/>
            </a:lvl9pPr>
          </a:lstStyle>
          <a:p/>
        </p:txBody>
      </p:sp>
      <p:sp>
        <p:nvSpPr>
          <p:cNvPr id="58" name="Google Shape;58;p55"/>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59" name="Google Shape;59;p55"/>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60" name="Google Shape;60;p55"/>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56"/>
          <p:cNvSpPr txBox="1"/>
          <p:nvPr>
            <p:ph type="title"/>
          </p:nvPr>
        </p:nvSpPr>
        <p:spPr>
          <a:xfrm>
            <a:off x="896144" y="2400300"/>
            <a:ext cx="2743200" cy="283500"/>
          </a:xfrm>
          <a:prstGeom prst="rect">
            <a:avLst/>
          </a:prstGeom>
          <a:noFill/>
          <a:ln>
            <a:noFill/>
          </a:ln>
        </p:spPr>
        <p:txBody>
          <a:bodyPr anchorCtr="0" anchor="b" bIns="22850" lIns="45725" spcFirstLastPara="1" rIns="45725" wrap="square" tIns="22850">
            <a:normAutofit/>
          </a:bodyPr>
          <a:lstStyle>
            <a:lvl1pPr lvl="0" algn="l">
              <a:lnSpc>
                <a:spcPct val="100000"/>
              </a:lnSpc>
              <a:spcBef>
                <a:spcPts val="0"/>
              </a:spcBef>
              <a:spcAft>
                <a:spcPts val="0"/>
              </a:spcAft>
              <a:buClr>
                <a:schemeClr val="dk1"/>
              </a:buClr>
              <a:buSzPts val="1000"/>
              <a:buFont typeface="Calibri"/>
              <a:buNone/>
              <a:defRPr b="1" sz="1000"/>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63" name="Google Shape;63;p56"/>
          <p:cNvSpPr/>
          <p:nvPr>
            <p:ph idx="2" type="pic"/>
          </p:nvPr>
        </p:nvSpPr>
        <p:spPr>
          <a:xfrm>
            <a:off x="896144" y="306388"/>
            <a:ext cx="2743200" cy="2057400"/>
          </a:xfrm>
          <a:prstGeom prst="rect">
            <a:avLst/>
          </a:prstGeom>
          <a:noFill/>
          <a:ln>
            <a:noFill/>
          </a:ln>
        </p:spPr>
      </p:sp>
      <p:sp>
        <p:nvSpPr>
          <p:cNvPr id="64" name="Google Shape;64;p56"/>
          <p:cNvSpPr txBox="1"/>
          <p:nvPr>
            <p:ph idx="1" type="body"/>
          </p:nvPr>
        </p:nvSpPr>
        <p:spPr>
          <a:xfrm>
            <a:off x="896144" y="2683669"/>
            <a:ext cx="2743200" cy="402300"/>
          </a:xfrm>
          <a:prstGeom prst="rect">
            <a:avLst/>
          </a:prstGeom>
          <a:noFill/>
          <a:ln>
            <a:noFill/>
          </a:ln>
        </p:spPr>
        <p:txBody>
          <a:bodyPr anchorCtr="0" anchor="t" bIns="22850" lIns="45725" spcFirstLastPara="1" rIns="45725" wrap="square" tIns="22850">
            <a:normAutofit/>
          </a:bodyPr>
          <a:lstStyle>
            <a:lvl1pPr indent="-228600" lvl="0" marL="457200" algn="l">
              <a:lnSpc>
                <a:spcPct val="100000"/>
              </a:lnSpc>
              <a:spcBef>
                <a:spcPts val="100"/>
              </a:spcBef>
              <a:spcAft>
                <a:spcPts val="0"/>
              </a:spcAft>
              <a:buClr>
                <a:schemeClr val="dk1"/>
              </a:buClr>
              <a:buSzPts val="700"/>
              <a:buNone/>
              <a:defRPr sz="700"/>
            </a:lvl1pPr>
            <a:lvl2pPr indent="-228600" lvl="1" marL="914400" algn="l">
              <a:lnSpc>
                <a:spcPct val="100000"/>
              </a:lnSpc>
              <a:spcBef>
                <a:spcPts val="100"/>
              </a:spcBef>
              <a:spcAft>
                <a:spcPts val="0"/>
              </a:spcAft>
              <a:buClr>
                <a:schemeClr val="dk1"/>
              </a:buClr>
              <a:buSzPts val="600"/>
              <a:buNone/>
              <a:defRPr sz="600"/>
            </a:lvl2pPr>
            <a:lvl3pPr indent="-228600" lvl="2" marL="1371600" algn="l">
              <a:lnSpc>
                <a:spcPct val="100000"/>
              </a:lnSpc>
              <a:spcBef>
                <a:spcPts val="100"/>
              </a:spcBef>
              <a:spcAft>
                <a:spcPts val="0"/>
              </a:spcAft>
              <a:buClr>
                <a:schemeClr val="dk1"/>
              </a:buClr>
              <a:buSzPts val="500"/>
              <a:buNone/>
              <a:defRPr sz="500"/>
            </a:lvl3pPr>
            <a:lvl4pPr indent="-228600" lvl="3" marL="1828800" algn="l">
              <a:lnSpc>
                <a:spcPct val="100000"/>
              </a:lnSpc>
              <a:spcBef>
                <a:spcPts val="100"/>
              </a:spcBef>
              <a:spcAft>
                <a:spcPts val="0"/>
              </a:spcAft>
              <a:buClr>
                <a:schemeClr val="dk1"/>
              </a:buClr>
              <a:buSzPts val="500"/>
              <a:buNone/>
              <a:defRPr sz="500"/>
            </a:lvl4pPr>
            <a:lvl5pPr indent="-228600" lvl="4" marL="2286000" algn="l">
              <a:lnSpc>
                <a:spcPct val="100000"/>
              </a:lnSpc>
              <a:spcBef>
                <a:spcPts val="100"/>
              </a:spcBef>
              <a:spcAft>
                <a:spcPts val="0"/>
              </a:spcAft>
              <a:buClr>
                <a:schemeClr val="dk1"/>
              </a:buClr>
              <a:buSzPts val="500"/>
              <a:buNone/>
              <a:defRPr sz="500"/>
            </a:lvl5pPr>
            <a:lvl6pPr indent="-228600" lvl="5" marL="2743200" algn="l">
              <a:lnSpc>
                <a:spcPct val="100000"/>
              </a:lnSpc>
              <a:spcBef>
                <a:spcPts val="100"/>
              </a:spcBef>
              <a:spcAft>
                <a:spcPts val="0"/>
              </a:spcAft>
              <a:buClr>
                <a:schemeClr val="dk1"/>
              </a:buClr>
              <a:buSzPts val="500"/>
              <a:buNone/>
              <a:defRPr sz="500"/>
            </a:lvl6pPr>
            <a:lvl7pPr indent="-228600" lvl="6" marL="3200400" algn="l">
              <a:lnSpc>
                <a:spcPct val="100000"/>
              </a:lnSpc>
              <a:spcBef>
                <a:spcPts val="100"/>
              </a:spcBef>
              <a:spcAft>
                <a:spcPts val="0"/>
              </a:spcAft>
              <a:buClr>
                <a:schemeClr val="dk1"/>
              </a:buClr>
              <a:buSzPts val="500"/>
              <a:buNone/>
              <a:defRPr sz="500"/>
            </a:lvl7pPr>
            <a:lvl8pPr indent="-228600" lvl="7" marL="3657600" algn="l">
              <a:lnSpc>
                <a:spcPct val="100000"/>
              </a:lnSpc>
              <a:spcBef>
                <a:spcPts val="100"/>
              </a:spcBef>
              <a:spcAft>
                <a:spcPts val="0"/>
              </a:spcAft>
              <a:buClr>
                <a:schemeClr val="dk1"/>
              </a:buClr>
              <a:buSzPts val="500"/>
              <a:buNone/>
              <a:defRPr sz="500"/>
            </a:lvl8pPr>
            <a:lvl9pPr indent="-228600" lvl="8" marL="4114800" algn="l">
              <a:lnSpc>
                <a:spcPct val="100000"/>
              </a:lnSpc>
              <a:spcBef>
                <a:spcPts val="100"/>
              </a:spcBef>
              <a:spcAft>
                <a:spcPts val="0"/>
              </a:spcAft>
              <a:buClr>
                <a:schemeClr val="dk1"/>
              </a:buClr>
              <a:buSzPts val="500"/>
              <a:buNone/>
              <a:defRPr sz="500"/>
            </a:lvl9pPr>
          </a:lstStyle>
          <a:p/>
        </p:txBody>
      </p:sp>
      <p:sp>
        <p:nvSpPr>
          <p:cNvPr id="65" name="Google Shape;65;p56"/>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66" name="Google Shape;66;p56"/>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67" name="Google Shape;67;p56"/>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57"/>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70" name="Google Shape;70;p57"/>
          <p:cNvSpPr txBox="1"/>
          <p:nvPr>
            <p:ph idx="1" type="body"/>
          </p:nvPr>
        </p:nvSpPr>
        <p:spPr>
          <a:xfrm rot="5400000">
            <a:off x="1154550" y="-125850"/>
            <a:ext cx="2262900" cy="4114800"/>
          </a:xfrm>
          <a:prstGeom prst="rect">
            <a:avLst/>
          </a:prstGeom>
          <a:noFill/>
          <a:ln>
            <a:noFill/>
          </a:ln>
        </p:spPr>
        <p:txBody>
          <a:bodyPr anchorCtr="0" anchor="t" bIns="22850" lIns="45725" spcFirstLastPara="1" rIns="45725" wrap="square" tIns="22850">
            <a:normAutofit/>
          </a:bodyPr>
          <a:lstStyle>
            <a:lvl1pPr indent="-285750" lvl="0" marL="457200" algn="l">
              <a:lnSpc>
                <a:spcPct val="100000"/>
              </a:lnSpc>
              <a:spcBef>
                <a:spcPts val="200"/>
              </a:spcBef>
              <a:spcAft>
                <a:spcPts val="0"/>
              </a:spcAft>
              <a:buClr>
                <a:schemeClr val="dk1"/>
              </a:buClr>
              <a:buSzPts val="900"/>
              <a:buChar char="•"/>
              <a:defRPr/>
            </a:lvl1pPr>
            <a:lvl2pPr indent="-285750" lvl="1" marL="914400" algn="l">
              <a:lnSpc>
                <a:spcPct val="100000"/>
              </a:lnSpc>
              <a:spcBef>
                <a:spcPts val="200"/>
              </a:spcBef>
              <a:spcAft>
                <a:spcPts val="0"/>
              </a:spcAft>
              <a:buClr>
                <a:schemeClr val="dk1"/>
              </a:buClr>
              <a:buSzPts val="900"/>
              <a:buChar char="–"/>
              <a:defRPr/>
            </a:lvl2pPr>
            <a:lvl3pPr indent="-285750" lvl="2" marL="1371600" algn="l">
              <a:lnSpc>
                <a:spcPct val="100000"/>
              </a:lnSpc>
              <a:spcBef>
                <a:spcPts val="200"/>
              </a:spcBef>
              <a:spcAft>
                <a:spcPts val="0"/>
              </a:spcAft>
              <a:buClr>
                <a:schemeClr val="dk1"/>
              </a:buClr>
              <a:buSzPts val="900"/>
              <a:buChar char="•"/>
              <a:defRPr/>
            </a:lvl3pPr>
            <a:lvl4pPr indent="-285750" lvl="3" marL="1828800" algn="l">
              <a:lnSpc>
                <a:spcPct val="100000"/>
              </a:lnSpc>
              <a:spcBef>
                <a:spcPts val="200"/>
              </a:spcBef>
              <a:spcAft>
                <a:spcPts val="0"/>
              </a:spcAft>
              <a:buClr>
                <a:schemeClr val="dk1"/>
              </a:buClr>
              <a:buSzPts val="900"/>
              <a:buChar char="–"/>
              <a:defRPr/>
            </a:lvl4pPr>
            <a:lvl5pPr indent="-285750" lvl="4" marL="2286000" algn="l">
              <a:lnSpc>
                <a:spcPct val="100000"/>
              </a:lnSpc>
              <a:spcBef>
                <a:spcPts val="200"/>
              </a:spcBef>
              <a:spcAft>
                <a:spcPts val="0"/>
              </a:spcAft>
              <a:buClr>
                <a:schemeClr val="dk1"/>
              </a:buClr>
              <a:buSzPts val="900"/>
              <a:buChar char="»"/>
              <a:defRPr/>
            </a:lvl5pPr>
            <a:lvl6pPr indent="-285750" lvl="5" marL="2743200" algn="l">
              <a:lnSpc>
                <a:spcPct val="100000"/>
              </a:lnSpc>
              <a:spcBef>
                <a:spcPts val="200"/>
              </a:spcBef>
              <a:spcAft>
                <a:spcPts val="0"/>
              </a:spcAft>
              <a:buClr>
                <a:schemeClr val="dk1"/>
              </a:buClr>
              <a:buSzPts val="900"/>
              <a:buChar char="•"/>
              <a:defRPr/>
            </a:lvl6pPr>
            <a:lvl7pPr indent="-285750" lvl="6" marL="3200400" algn="l">
              <a:lnSpc>
                <a:spcPct val="100000"/>
              </a:lnSpc>
              <a:spcBef>
                <a:spcPts val="200"/>
              </a:spcBef>
              <a:spcAft>
                <a:spcPts val="0"/>
              </a:spcAft>
              <a:buClr>
                <a:schemeClr val="dk1"/>
              </a:buClr>
              <a:buSzPts val="900"/>
              <a:buChar char="•"/>
              <a:defRPr/>
            </a:lvl7pPr>
            <a:lvl8pPr indent="-285750" lvl="7" marL="3657600" algn="l">
              <a:lnSpc>
                <a:spcPct val="100000"/>
              </a:lnSpc>
              <a:spcBef>
                <a:spcPts val="200"/>
              </a:spcBef>
              <a:spcAft>
                <a:spcPts val="0"/>
              </a:spcAft>
              <a:buClr>
                <a:schemeClr val="dk1"/>
              </a:buClr>
              <a:buSzPts val="900"/>
              <a:buChar char="•"/>
              <a:defRPr/>
            </a:lvl8pPr>
            <a:lvl9pPr indent="-285750" lvl="8" marL="4114800" algn="l">
              <a:lnSpc>
                <a:spcPct val="100000"/>
              </a:lnSpc>
              <a:spcBef>
                <a:spcPts val="200"/>
              </a:spcBef>
              <a:spcAft>
                <a:spcPts val="0"/>
              </a:spcAft>
              <a:buClr>
                <a:schemeClr val="dk1"/>
              </a:buClr>
              <a:buSzPts val="900"/>
              <a:buChar char="•"/>
              <a:defRPr/>
            </a:lvl9pPr>
          </a:lstStyle>
          <a:p/>
        </p:txBody>
      </p:sp>
      <p:sp>
        <p:nvSpPr>
          <p:cNvPr id="71" name="Google Shape;71;p57"/>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72" name="Google Shape;72;p57"/>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73" name="Google Shape;73;p57"/>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58"/>
          <p:cNvSpPr txBox="1"/>
          <p:nvPr>
            <p:ph type="title"/>
          </p:nvPr>
        </p:nvSpPr>
        <p:spPr>
          <a:xfrm rot="5400000">
            <a:off x="2366100" y="1085919"/>
            <a:ext cx="2925900" cy="1028700"/>
          </a:xfrm>
          <a:prstGeom prst="rect">
            <a:avLst/>
          </a:prstGeom>
          <a:noFill/>
          <a:ln>
            <a:noFill/>
          </a:ln>
        </p:spPr>
        <p:txBody>
          <a:bodyPr anchorCtr="0" anchor="ctr" bIns="22850" lIns="45725" spcFirstLastPara="1" rIns="45725" wrap="square" tIns="2285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76" name="Google Shape;76;p58"/>
          <p:cNvSpPr txBox="1"/>
          <p:nvPr>
            <p:ph idx="1" type="body"/>
          </p:nvPr>
        </p:nvSpPr>
        <p:spPr>
          <a:xfrm rot="5400000">
            <a:off x="270600" y="95319"/>
            <a:ext cx="2925900" cy="3009900"/>
          </a:xfrm>
          <a:prstGeom prst="rect">
            <a:avLst/>
          </a:prstGeom>
          <a:noFill/>
          <a:ln>
            <a:noFill/>
          </a:ln>
        </p:spPr>
        <p:txBody>
          <a:bodyPr anchorCtr="0" anchor="t" bIns="22850" lIns="45725" spcFirstLastPara="1" rIns="45725" wrap="square" tIns="22850">
            <a:normAutofit/>
          </a:bodyPr>
          <a:lstStyle>
            <a:lvl1pPr indent="-285750" lvl="0" marL="457200" algn="l">
              <a:lnSpc>
                <a:spcPct val="100000"/>
              </a:lnSpc>
              <a:spcBef>
                <a:spcPts val="200"/>
              </a:spcBef>
              <a:spcAft>
                <a:spcPts val="0"/>
              </a:spcAft>
              <a:buClr>
                <a:schemeClr val="dk1"/>
              </a:buClr>
              <a:buSzPts val="900"/>
              <a:buChar char="•"/>
              <a:defRPr/>
            </a:lvl1pPr>
            <a:lvl2pPr indent="-285750" lvl="1" marL="914400" algn="l">
              <a:lnSpc>
                <a:spcPct val="100000"/>
              </a:lnSpc>
              <a:spcBef>
                <a:spcPts val="200"/>
              </a:spcBef>
              <a:spcAft>
                <a:spcPts val="0"/>
              </a:spcAft>
              <a:buClr>
                <a:schemeClr val="dk1"/>
              </a:buClr>
              <a:buSzPts val="900"/>
              <a:buChar char="–"/>
              <a:defRPr/>
            </a:lvl2pPr>
            <a:lvl3pPr indent="-285750" lvl="2" marL="1371600" algn="l">
              <a:lnSpc>
                <a:spcPct val="100000"/>
              </a:lnSpc>
              <a:spcBef>
                <a:spcPts val="200"/>
              </a:spcBef>
              <a:spcAft>
                <a:spcPts val="0"/>
              </a:spcAft>
              <a:buClr>
                <a:schemeClr val="dk1"/>
              </a:buClr>
              <a:buSzPts val="900"/>
              <a:buChar char="•"/>
              <a:defRPr/>
            </a:lvl3pPr>
            <a:lvl4pPr indent="-285750" lvl="3" marL="1828800" algn="l">
              <a:lnSpc>
                <a:spcPct val="100000"/>
              </a:lnSpc>
              <a:spcBef>
                <a:spcPts val="200"/>
              </a:spcBef>
              <a:spcAft>
                <a:spcPts val="0"/>
              </a:spcAft>
              <a:buClr>
                <a:schemeClr val="dk1"/>
              </a:buClr>
              <a:buSzPts val="900"/>
              <a:buChar char="–"/>
              <a:defRPr/>
            </a:lvl4pPr>
            <a:lvl5pPr indent="-285750" lvl="4" marL="2286000" algn="l">
              <a:lnSpc>
                <a:spcPct val="100000"/>
              </a:lnSpc>
              <a:spcBef>
                <a:spcPts val="200"/>
              </a:spcBef>
              <a:spcAft>
                <a:spcPts val="0"/>
              </a:spcAft>
              <a:buClr>
                <a:schemeClr val="dk1"/>
              </a:buClr>
              <a:buSzPts val="900"/>
              <a:buChar char="»"/>
              <a:defRPr/>
            </a:lvl5pPr>
            <a:lvl6pPr indent="-285750" lvl="5" marL="2743200" algn="l">
              <a:lnSpc>
                <a:spcPct val="100000"/>
              </a:lnSpc>
              <a:spcBef>
                <a:spcPts val="200"/>
              </a:spcBef>
              <a:spcAft>
                <a:spcPts val="0"/>
              </a:spcAft>
              <a:buClr>
                <a:schemeClr val="dk1"/>
              </a:buClr>
              <a:buSzPts val="900"/>
              <a:buChar char="•"/>
              <a:defRPr/>
            </a:lvl6pPr>
            <a:lvl7pPr indent="-285750" lvl="6" marL="3200400" algn="l">
              <a:lnSpc>
                <a:spcPct val="100000"/>
              </a:lnSpc>
              <a:spcBef>
                <a:spcPts val="200"/>
              </a:spcBef>
              <a:spcAft>
                <a:spcPts val="0"/>
              </a:spcAft>
              <a:buClr>
                <a:schemeClr val="dk1"/>
              </a:buClr>
              <a:buSzPts val="900"/>
              <a:buChar char="•"/>
              <a:defRPr/>
            </a:lvl7pPr>
            <a:lvl8pPr indent="-285750" lvl="7" marL="3657600" algn="l">
              <a:lnSpc>
                <a:spcPct val="100000"/>
              </a:lnSpc>
              <a:spcBef>
                <a:spcPts val="200"/>
              </a:spcBef>
              <a:spcAft>
                <a:spcPts val="0"/>
              </a:spcAft>
              <a:buClr>
                <a:schemeClr val="dk1"/>
              </a:buClr>
              <a:buSzPts val="900"/>
              <a:buChar char="•"/>
              <a:defRPr/>
            </a:lvl8pPr>
            <a:lvl9pPr indent="-285750" lvl="8" marL="4114800" algn="l">
              <a:lnSpc>
                <a:spcPct val="100000"/>
              </a:lnSpc>
              <a:spcBef>
                <a:spcPts val="200"/>
              </a:spcBef>
              <a:spcAft>
                <a:spcPts val="0"/>
              </a:spcAft>
              <a:buClr>
                <a:schemeClr val="dk1"/>
              </a:buClr>
              <a:buSzPts val="900"/>
              <a:buChar char="•"/>
              <a:defRPr/>
            </a:lvl9pPr>
          </a:lstStyle>
          <a:p/>
        </p:txBody>
      </p:sp>
      <p:sp>
        <p:nvSpPr>
          <p:cNvPr id="77" name="Google Shape;77;p58"/>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78" name="Google Shape;78;p58"/>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79" name="Google Shape;79;p58"/>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80" name="Shape 80"/>
        <p:cNvGrpSpPr/>
        <p:nvPr/>
      </p:nvGrpSpPr>
      <p:grpSpPr>
        <a:xfrm>
          <a:off x="0" y="0"/>
          <a:ext cx="0" cy="0"/>
          <a:chOff x="0" y="0"/>
          <a:chExt cx="0" cy="0"/>
        </a:xfrm>
      </p:grpSpPr>
      <p:sp>
        <p:nvSpPr>
          <p:cNvPr id="81" name="Google Shape;81;p59"/>
          <p:cNvSpPr txBox="1"/>
          <p:nvPr>
            <p:ph idx="1" type="body"/>
          </p:nvPr>
        </p:nvSpPr>
        <p:spPr>
          <a:xfrm>
            <a:off x="292725" y="1243750"/>
            <a:ext cx="3515100" cy="3632400"/>
          </a:xfrm>
          <a:prstGeom prst="rect">
            <a:avLst/>
          </a:prstGeom>
          <a:noFill/>
          <a:ln>
            <a:noFill/>
          </a:ln>
        </p:spPr>
        <p:txBody>
          <a:bodyPr anchorCtr="0" anchor="t" bIns="22850" lIns="45725" spcFirstLastPara="1" rIns="45725" wrap="square" tIns="22850">
            <a:normAutofit/>
          </a:bodyPr>
          <a:lstStyle>
            <a:lvl1pPr indent="-330200" lvl="0" marL="457200" algn="l">
              <a:lnSpc>
                <a:spcPct val="100000"/>
              </a:lnSpc>
              <a:spcBef>
                <a:spcPts val="300"/>
              </a:spcBef>
              <a:spcAft>
                <a:spcPts val="0"/>
              </a:spcAft>
              <a:buSzPts val="1600"/>
              <a:buChar char="•"/>
              <a:defRPr/>
            </a:lvl1pPr>
            <a:lvl2pPr indent="-317500" lvl="1" marL="914400" algn="l">
              <a:lnSpc>
                <a:spcPct val="100000"/>
              </a:lnSpc>
              <a:spcBef>
                <a:spcPts val="300"/>
              </a:spcBef>
              <a:spcAft>
                <a:spcPts val="0"/>
              </a:spcAft>
              <a:buSzPts val="1400"/>
              <a:buChar char="–"/>
              <a:defRPr/>
            </a:lvl2pPr>
            <a:lvl3pPr indent="-304800" lvl="2" marL="1371600" algn="l">
              <a:lnSpc>
                <a:spcPct val="100000"/>
              </a:lnSpc>
              <a:spcBef>
                <a:spcPts val="200"/>
              </a:spcBef>
              <a:spcAft>
                <a:spcPts val="0"/>
              </a:spcAft>
              <a:buSzPts val="1200"/>
              <a:buChar char="•"/>
              <a:defRPr/>
            </a:lvl3pPr>
            <a:lvl4pPr indent="-292100" lvl="3" marL="1828800" algn="l">
              <a:lnSpc>
                <a:spcPct val="100000"/>
              </a:lnSpc>
              <a:spcBef>
                <a:spcPts val="200"/>
              </a:spcBef>
              <a:spcAft>
                <a:spcPts val="0"/>
              </a:spcAft>
              <a:buSzPts val="1000"/>
              <a:buChar char="–"/>
              <a:defRPr/>
            </a:lvl4pPr>
            <a:lvl5pPr indent="-292100" lvl="4" marL="2286000" algn="l">
              <a:lnSpc>
                <a:spcPct val="100000"/>
              </a:lnSpc>
              <a:spcBef>
                <a:spcPts val="200"/>
              </a:spcBef>
              <a:spcAft>
                <a:spcPts val="0"/>
              </a:spcAft>
              <a:buSzPts val="1000"/>
              <a:buChar char="»"/>
              <a:defRPr/>
            </a:lvl5pPr>
            <a:lvl6pPr indent="-292100" lvl="5" marL="2743200" algn="l">
              <a:lnSpc>
                <a:spcPct val="100000"/>
              </a:lnSpc>
              <a:spcBef>
                <a:spcPts val="200"/>
              </a:spcBef>
              <a:spcAft>
                <a:spcPts val="0"/>
              </a:spcAft>
              <a:buSzPts val="1000"/>
              <a:buChar char="•"/>
              <a:defRPr/>
            </a:lvl6pPr>
            <a:lvl7pPr indent="-292100" lvl="6" marL="3200400" algn="l">
              <a:lnSpc>
                <a:spcPct val="100000"/>
              </a:lnSpc>
              <a:spcBef>
                <a:spcPts val="200"/>
              </a:spcBef>
              <a:spcAft>
                <a:spcPts val="0"/>
              </a:spcAft>
              <a:buSzPts val="1000"/>
              <a:buChar char="•"/>
              <a:defRPr/>
            </a:lvl7pPr>
            <a:lvl8pPr indent="-292100" lvl="7" marL="3657600" algn="l">
              <a:lnSpc>
                <a:spcPct val="100000"/>
              </a:lnSpc>
              <a:spcBef>
                <a:spcPts val="200"/>
              </a:spcBef>
              <a:spcAft>
                <a:spcPts val="0"/>
              </a:spcAft>
              <a:buSzPts val="1000"/>
              <a:buChar char="•"/>
              <a:defRPr/>
            </a:lvl8pPr>
            <a:lvl9pPr indent="-292100" lvl="8" marL="4114800" algn="l">
              <a:lnSpc>
                <a:spcPct val="100000"/>
              </a:lnSpc>
              <a:spcBef>
                <a:spcPts val="200"/>
              </a:spcBef>
              <a:spcAft>
                <a:spcPts val="0"/>
              </a:spcAft>
              <a:buSzPts val="1000"/>
              <a:buChar char="•"/>
              <a:defRPr/>
            </a:lvl9pPr>
          </a:lstStyle>
          <a:p/>
        </p:txBody>
      </p:sp>
      <p:sp>
        <p:nvSpPr>
          <p:cNvPr id="82" name="Google Shape;82;p59"/>
          <p:cNvSpPr txBox="1"/>
          <p:nvPr>
            <p:ph type="title"/>
          </p:nvPr>
        </p:nvSpPr>
        <p:spPr>
          <a:xfrm>
            <a:off x="273825" y="274650"/>
            <a:ext cx="7869600" cy="709800"/>
          </a:xfrm>
          <a:prstGeom prst="rect">
            <a:avLst/>
          </a:prstGeom>
          <a:noFill/>
          <a:ln>
            <a:noFill/>
          </a:ln>
        </p:spPr>
        <p:txBody>
          <a:bodyPr anchorCtr="0" anchor="ctr" bIns="22850" lIns="45725" spcFirstLastPara="1" rIns="45725" wrap="square" tIns="22850">
            <a:normAutofit/>
          </a:bodyPr>
          <a:lstStyle>
            <a:lvl1pPr lvl="0" algn="ctr">
              <a:lnSpc>
                <a:spcPct val="100000"/>
              </a:lnSpc>
              <a:spcBef>
                <a:spcPts val="0"/>
              </a:spcBef>
              <a:spcAft>
                <a:spcPts val="0"/>
              </a:spcAft>
              <a:buSzPts val="22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83" name="Google Shape;83;p59"/>
          <p:cNvSpPr txBox="1"/>
          <p:nvPr>
            <p:ph idx="2" type="subTitle"/>
          </p:nvPr>
        </p:nvSpPr>
        <p:spPr>
          <a:xfrm>
            <a:off x="273825" y="739350"/>
            <a:ext cx="3871200" cy="320400"/>
          </a:xfrm>
          <a:prstGeom prst="rect">
            <a:avLst/>
          </a:prstGeom>
          <a:noFill/>
          <a:ln>
            <a:noFill/>
          </a:ln>
        </p:spPr>
        <p:txBody>
          <a:bodyPr anchorCtr="0" anchor="t" bIns="22850" lIns="45725" spcFirstLastPara="1" rIns="45725" wrap="square" tIns="22850">
            <a:normAutofit/>
          </a:bodyPr>
          <a:lstStyle>
            <a:lvl1pPr lvl="0" algn="l">
              <a:lnSpc>
                <a:spcPct val="100000"/>
              </a:lnSpc>
              <a:spcBef>
                <a:spcPts val="300"/>
              </a:spcBef>
              <a:spcAft>
                <a:spcPts val="0"/>
              </a:spcAft>
              <a:buSzPts val="1600"/>
              <a:buNone/>
              <a:defRPr b="0" sz="1100">
                <a:solidFill>
                  <a:srgbClr val="58595B"/>
                </a:solidFill>
              </a:defRPr>
            </a:lvl1pPr>
            <a:lvl2pPr lvl="1" algn="l">
              <a:lnSpc>
                <a:spcPct val="100000"/>
              </a:lnSpc>
              <a:spcBef>
                <a:spcPts val="300"/>
              </a:spcBef>
              <a:spcAft>
                <a:spcPts val="0"/>
              </a:spcAft>
              <a:buSzPts val="1400"/>
              <a:buNone/>
              <a:defRPr b="0" sz="1100">
                <a:solidFill>
                  <a:srgbClr val="58595B"/>
                </a:solidFill>
              </a:defRPr>
            </a:lvl2pPr>
            <a:lvl3pPr lvl="2" algn="l">
              <a:lnSpc>
                <a:spcPct val="100000"/>
              </a:lnSpc>
              <a:spcBef>
                <a:spcPts val="300"/>
              </a:spcBef>
              <a:spcAft>
                <a:spcPts val="0"/>
              </a:spcAft>
              <a:buSzPts val="1200"/>
              <a:buNone/>
              <a:defRPr b="0" sz="1100">
                <a:solidFill>
                  <a:srgbClr val="58595B"/>
                </a:solidFill>
              </a:defRPr>
            </a:lvl3pPr>
            <a:lvl4pPr lvl="3" algn="l">
              <a:lnSpc>
                <a:spcPct val="100000"/>
              </a:lnSpc>
              <a:spcBef>
                <a:spcPts val="300"/>
              </a:spcBef>
              <a:spcAft>
                <a:spcPts val="0"/>
              </a:spcAft>
              <a:buSzPts val="1000"/>
              <a:buNone/>
              <a:defRPr b="0" sz="1100">
                <a:solidFill>
                  <a:srgbClr val="58595B"/>
                </a:solidFill>
              </a:defRPr>
            </a:lvl4pPr>
            <a:lvl5pPr lvl="4" algn="l">
              <a:lnSpc>
                <a:spcPct val="100000"/>
              </a:lnSpc>
              <a:spcBef>
                <a:spcPts val="300"/>
              </a:spcBef>
              <a:spcAft>
                <a:spcPts val="0"/>
              </a:spcAft>
              <a:buSzPts val="1000"/>
              <a:buNone/>
              <a:defRPr b="0" sz="1100">
                <a:solidFill>
                  <a:srgbClr val="58595B"/>
                </a:solidFill>
              </a:defRPr>
            </a:lvl5pPr>
            <a:lvl6pPr lvl="5" algn="l">
              <a:lnSpc>
                <a:spcPct val="100000"/>
              </a:lnSpc>
              <a:spcBef>
                <a:spcPts val="300"/>
              </a:spcBef>
              <a:spcAft>
                <a:spcPts val="0"/>
              </a:spcAft>
              <a:buSzPts val="1000"/>
              <a:buNone/>
              <a:defRPr b="0" sz="1100">
                <a:solidFill>
                  <a:srgbClr val="58595B"/>
                </a:solidFill>
              </a:defRPr>
            </a:lvl6pPr>
            <a:lvl7pPr lvl="6" algn="l">
              <a:lnSpc>
                <a:spcPct val="100000"/>
              </a:lnSpc>
              <a:spcBef>
                <a:spcPts val="300"/>
              </a:spcBef>
              <a:spcAft>
                <a:spcPts val="0"/>
              </a:spcAft>
              <a:buSzPts val="1000"/>
              <a:buNone/>
              <a:defRPr b="0" sz="1100">
                <a:solidFill>
                  <a:srgbClr val="58595B"/>
                </a:solidFill>
              </a:defRPr>
            </a:lvl7pPr>
            <a:lvl8pPr lvl="7" algn="l">
              <a:lnSpc>
                <a:spcPct val="100000"/>
              </a:lnSpc>
              <a:spcBef>
                <a:spcPts val="300"/>
              </a:spcBef>
              <a:spcAft>
                <a:spcPts val="0"/>
              </a:spcAft>
              <a:buSzPts val="1000"/>
              <a:buNone/>
              <a:defRPr b="0" sz="1100">
                <a:solidFill>
                  <a:srgbClr val="58595B"/>
                </a:solidFill>
              </a:defRPr>
            </a:lvl8pPr>
            <a:lvl9pPr lvl="8" algn="l">
              <a:lnSpc>
                <a:spcPct val="100000"/>
              </a:lnSpc>
              <a:spcBef>
                <a:spcPts val="300"/>
              </a:spcBef>
              <a:spcAft>
                <a:spcPts val="0"/>
              </a:spcAft>
              <a:buSzPts val="1000"/>
              <a:buNone/>
              <a:defRPr b="0" sz="1100">
                <a:solidFill>
                  <a:srgbClr val="58595B"/>
                </a:solidFill>
              </a:defRPr>
            </a:lvl9pPr>
          </a:lstStyle>
          <a:p/>
        </p:txBody>
      </p:sp>
      <p:sp>
        <p:nvSpPr>
          <p:cNvPr id="84" name="Google Shape;84;p59"/>
          <p:cNvSpPr txBox="1"/>
          <p:nvPr>
            <p:ph idx="3" type="body"/>
          </p:nvPr>
        </p:nvSpPr>
        <p:spPr>
          <a:xfrm>
            <a:off x="4628325" y="1243750"/>
            <a:ext cx="3515100" cy="3632400"/>
          </a:xfrm>
          <a:prstGeom prst="rect">
            <a:avLst/>
          </a:prstGeom>
          <a:noFill/>
          <a:ln>
            <a:noFill/>
          </a:ln>
        </p:spPr>
        <p:txBody>
          <a:bodyPr anchorCtr="0" anchor="t" bIns="22850" lIns="45725" spcFirstLastPara="1" rIns="45725" wrap="square" tIns="22850">
            <a:normAutofit/>
          </a:bodyPr>
          <a:lstStyle>
            <a:lvl1pPr indent="-330200" lvl="0" marL="457200" algn="l">
              <a:lnSpc>
                <a:spcPct val="100000"/>
              </a:lnSpc>
              <a:spcBef>
                <a:spcPts val="300"/>
              </a:spcBef>
              <a:spcAft>
                <a:spcPts val="0"/>
              </a:spcAft>
              <a:buSzPts val="1600"/>
              <a:buChar char="•"/>
              <a:defRPr/>
            </a:lvl1pPr>
            <a:lvl2pPr indent="-317500" lvl="1" marL="914400" algn="l">
              <a:lnSpc>
                <a:spcPct val="100000"/>
              </a:lnSpc>
              <a:spcBef>
                <a:spcPts val="300"/>
              </a:spcBef>
              <a:spcAft>
                <a:spcPts val="0"/>
              </a:spcAft>
              <a:buSzPts val="1400"/>
              <a:buChar char="–"/>
              <a:defRPr/>
            </a:lvl2pPr>
            <a:lvl3pPr indent="-304800" lvl="2" marL="1371600" algn="l">
              <a:lnSpc>
                <a:spcPct val="100000"/>
              </a:lnSpc>
              <a:spcBef>
                <a:spcPts val="200"/>
              </a:spcBef>
              <a:spcAft>
                <a:spcPts val="0"/>
              </a:spcAft>
              <a:buSzPts val="1200"/>
              <a:buChar char="•"/>
              <a:defRPr/>
            </a:lvl3pPr>
            <a:lvl4pPr indent="-292100" lvl="3" marL="1828800" algn="l">
              <a:lnSpc>
                <a:spcPct val="100000"/>
              </a:lnSpc>
              <a:spcBef>
                <a:spcPts val="200"/>
              </a:spcBef>
              <a:spcAft>
                <a:spcPts val="0"/>
              </a:spcAft>
              <a:buSzPts val="1000"/>
              <a:buChar char="–"/>
              <a:defRPr/>
            </a:lvl4pPr>
            <a:lvl5pPr indent="-292100" lvl="4" marL="2286000" algn="l">
              <a:lnSpc>
                <a:spcPct val="100000"/>
              </a:lnSpc>
              <a:spcBef>
                <a:spcPts val="200"/>
              </a:spcBef>
              <a:spcAft>
                <a:spcPts val="0"/>
              </a:spcAft>
              <a:buSzPts val="1000"/>
              <a:buChar char="»"/>
              <a:defRPr/>
            </a:lvl5pPr>
            <a:lvl6pPr indent="-292100" lvl="5" marL="2743200" algn="l">
              <a:lnSpc>
                <a:spcPct val="100000"/>
              </a:lnSpc>
              <a:spcBef>
                <a:spcPts val="200"/>
              </a:spcBef>
              <a:spcAft>
                <a:spcPts val="0"/>
              </a:spcAft>
              <a:buSzPts val="1000"/>
              <a:buChar char="•"/>
              <a:defRPr/>
            </a:lvl6pPr>
            <a:lvl7pPr indent="-292100" lvl="6" marL="3200400" algn="l">
              <a:lnSpc>
                <a:spcPct val="100000"/>
              </a:lnSpc>
              <a:spcBef>
                <a:spcPts val="200"/>
              </a:spcBef>
              <a:spcAft>
                <a:spcPts val="0"/>
              </a:spcAft>
              <a:buSzPts val="1000"/>
              <a:buChar char="•"/>
              <a:defRPr/>
            </a:lvl7pPr>
            <a:lvl8pPr indent="-292100" lvl="7" marL="3657600" algn="l">
              <a:lnSpc>
                <a:spcPct val="100000"/>
              </a:lnSpc>
              <a:spcBef>
                <a:spcPts val="200"/>
              </a:spcBef>
              <a:spcAft>
                <a:spcPts val="0"/>
              </a:spcAft>
              <a:buSzPts val="1000"/>
              <a:buChar char="•"/>
              <a:defRPr/>
            </a:lvl8pPr>
            <a:lvl9pPr indent="-292100" lvl="8" marL="4114800" algn="l">
              <a:lnSpc>
                <a:spcPct val="100000"/>
              </a:lnSpc>
              <a:spcBef>
                <a:spcPts val="200"/>
              </a:spcBef>
              <a:spcAft>
                <a:spcPts val="0"/>
              </a:spcAft>
              <a:buSzPts val="1000"/>
              <a:buChar char="•"/>
              <a:defRPr/>
            </a:lvl9pPr>
          </a:lstStyle>
          <a:p/>
        </p:txBody>
      </p:sp>
      <p:sp>
        <p:nvSpPr>
          <p:cNvPr id="85" name="Google Shape;85;p59"/>
          <p:cNvSpPr txBox="1"/>
          <p:nvPr>
            <p:ph idx="12" type="sldNum"/>
          </p:nvPr>
        </p:nvSpPr>
        <p:spPr>
          <a:xfrm>
            <a:off x="8466800" y="4749900"/>
            <a:ext cx="548700" cy="393600"/>
          </a:xfrm>
          <a:prstGeom prst="rect">
            <a:avLst/>
          </a:prstGeom>
          <a:noFill/>
          <a:ln>
            <a:noFill/>
          </a:ln>
        </p:spPr>
        <p:txBody>
          <a:bodyPr anchorCtr="0" anchor="t" bIns="22850" lIns="45725" spcFirstLastPara="1" rIns="45725" wrap="square" tIns="22850">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6" name="Shape 86"/>
        <p:cNvGrpSpPr/>
        <p:nvPr/>
      </p:nvGrpSpPr>
      <p:grpSpPr>
        <a:xfrm>
          <a:off x="0" y="0"/>
          <a:ext cx="0" cy="0"/>
          <a:chOff x="0" y="0"/>
          <a:chExt cx="0" cy="0"/>
        </a:xfrm>
      </p:grpSpPr>
      <p:sp>
        <p:nvSpPr>
          <p:cNvPr id="87" name="Google Shape;87;p60"/>
          <p:cNvSpPr txBox="1"/>
          <p:nvPr>
            <p:ph idx="1" type="subTitle"/>
          </p:nvPr>
        </p:nvSpPr>
        <p:spPr>
          <a:xfrm>
            <a:off x="273825" y="739350"/>
            <a:ext cx="3871200" cy="320400"/>
          </a:xfrm>
          <a:prstGeom prst="rect">
            <a:avLst/>
          </a:prstGeom>
          <a:noFill/>
          <a:ln>
            <a:noFill/>
          </a:ln>
        </p:spPr>
        <p:txBody>
          <a:bodyPr anchorCtr="0" anchor="t" bIns="22850" lIns="45725" spcFirstLastPara="1" rIns="45725" wrap="square" tIns="22850">
            <a:normAutofit/>
          </a:bodyPr>
          <a:lstStyle>
            <a:lvl1pPr lvl="0" algn="l">
              <a:lnSpc>
                <a:spcPct val="100000"/>
              </a:lnSpc>
              <a:spcBef>
                <a:spcPts val="300"/>
              </a:spcBef>
              <a:spcAft>
                <a:spcPts val="0"/>
              </a:spcAft>
              <a:buSzPts val="1600"/>
              <a:buNone/>
              <a:defRPr b="0" sz="1100">
                <a:solidFill>
                  <a:srgbClr val="58595B"/>
                </a:solidFill>
              </a:defRPr>
            </a:lvl1pPr>
            <a:lvl2pPr lvl="1" algn="l">
              <a:lnSpc>
                <a:spcPct val="100000"/>
              </a:lnSpc>
              <a:spcBef>
                <a:spcPts val="300"/>
              </a:spcBef>
              <a:spcAft>
                <a:spcPts val="0"/>
              </a:spcAft>
              <a:buSzPts val="1400"/>
              <a:buNone/>
              <a:defRPr b="0" sz="1100">
                <a:solidFill>
                  <a:srgbClr val="58595B"/>
                </a:solidFill>
              </a:defRPr>
            </a:lvl2pPr>
            <a:lvl3pPr lvl="2" algn="l">
              <a:lnSpc>
                <a:spcPct val="100000"/>
              </a:lnSpc>
              <a:spcBef>
                <a:spcPts val="300"/>
              </a:spcBef>
              <a:spcAft>
                <a:spcPts val="0"/>
              </a:spcAft>
              <a:buSzPts val="1200"/>
              <a:buNone/>
              <a:defRPr b="0" sz="1100">
                <a:solidFill>
                  <a:srgbClr val="58595B"/>
                </a:solidFill>
              </a:defRPr>
            </a:lvl3pPr>
            <a:lvl4pPr lvl="3" algn="l">
              <a:lnSpc>
                <a:spcPct val="100000"/>
              </a:lnSpc>
              <a:spcBef>
                <a:spcPts val="300"/>
              </a:spcBef>
              <a:spcAft>
                <a:spcPts val="0"/>
              </a:spcAft>
              <a:buSzPts val="1000"/>
              <a:buNone/>
              <a:defRPr b="0" sz="1100">
                <a:solidFill>
                  <a:srgbClr val="58595B"/>
                </a:solidFill>
              </a:defRPr>
            </a:lvl4pPr>
            <a:lvl5pPr lvl="4" algn="l">
              <a:lnSpc>
                <a:spcPct val="100000"/>
              </a:lnSpc>
              <a:spcBef>
                <a:spcPts val="300"/>
              </a:spcBef>
              <a:spcAft>
                <a:spcPts val="0"/>
              </a:spcAft>
              <a:buSzPts val="1000"/>
              <a:buNone/>
              <a:defRPr b="0" sz="1100">
                <a:solidFill>
                  <a:srgbClr val="58595B"/>
                </a:solidFill>
              </a:defRPr>
            </a:lvl5pPr>
            <a:lvl6pPr lvl="5" algn="l">
              <a:lnSpc>
                <a:spcPct val="100000"/>
              </a:lnSpc>
              <a:spcBef>
                <a:spcPts val="300"/>
              </a:spcBef>
              <a:spcAft>
                <a:spcPts val="0"/>
              </a:spcAft>
              <a:buSzPts val="1000"/>
              <a:buNone/>
              <a:defRPr b="0" sz="1100">
                <a:solidFill>
                  <a:srgbClr val="58595B"/>
                </a:solidFill>
              </a:defRPr>
            </a:lvl6pPr>
            <a:lvl7pPr lvl="6" algn="l">
              <a:lnSpc>
                <a:spcPct val="100000"/>
              </a:lnSpc>
              <a:spcBef>
                <a:spcPts val="300"/>
              </a:spcBef>
              <a:spcAft>
                <a:spcPts val="0"/>
              </a:spcAft>
              <a:buSzPts val="1000"/>
              <a:buNone/>
              <a:defRPr b="0" sz="1100">
                <a:solidFill>
                  <a:srgbClr val="58595B"/>
                </a:solidFill>
              </a:defRPr>
            </a:lvl7pPr>
            <a:lvl8pPr lvl="7" algn="l">
              <a:lnSpc>
                <a:spcPct val="100000"/>
              </a:lnSpc>
              <a:spcBef>
                <a:spcPts val="300"/>
              </a:spcBef>
              <a:spcAft>
                <a:spcPts val="0"/>
              </a:spcAft>
              <a:buSzPts val="1000"/>
              <a:buNone/>
              <a:defRPr b="0" sz="1100">
                <a:solidFill>
                  <a:srgbClr val="58595B"/>
                </a:solidFill>
              </a:defRPr>
            </a:lvl8pPr>
            <a:lvl9pPr lvl="8" algn="l">
              <a:lnSpc>
                <a:spcPct val="100000"/>
              </a:lnSpc>
              <a:spcBef>
                <a:spcPts val="300"/>
              </a:spcBef>
              <a:spcAft>
                <a:spcPts val="0"/>
              </a:spcAft>
              <a:buSzPts val="1000"/>
              <a:buNone/>
              <a:defRPr b="0" sz="1100">
                <a:solidFill>
                  <a:srgbClr val="58595B"/>
                </a:solidFill>
              </a:defRPr>
            </a:lvl9pPr>
          </a:lstStyle>
          <a:p/>
        </p:txBody>
      </p:sp>
      <p:sp>
        <p:nvSpPr>
          <p:cNvPr id="88" name="Google Shape;88;p60"/>
          <p:cNvSpPr txBox="1"/>
          <p:nvPr>
            <p:ph type="title"/>
          </p:nvPr>
        </p:nvSpPr>
        <p:spPr>
          <a:xfrm>
            <a:off x="273825" y="274650"/>
            <a:ext cx="7869600" cy="709800"/>
          </a:xfrm>
          <a:prstGeom prst="rect">
            <a:avLst/>
          </a:prstGeom>
          <a:noFill/>
          <a:ln>
            <a:noFill/>
          </a:ln>
        </p:spPr>
        <p:txBody>
          <a:bodyPr anchorCtr="0" anchor="ctr" bIns="22850" lIns="45725" spcFirstLastPara="1" rIns="45725" wrap="square" tIns="22850">
            <a:normAutofit/>
          </a:bodyPr>
          <a:lstStyle>
            <a:lvl1pPr lvl="0" algn="ctr">
              <a:lnSpc>
                <a:spcPct val="100000"/>
              </a:lnSpc>
              <a:spcBef>
                <a:spcPts val="0"/>
              </a:spcBef>
              <a:spcAft>
                <a:spcPts val="0"/>
              </a:spcAft>
              <a:buSzPts val="22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89" name="Google Shape;89;p60"/>
          <p:cNvSpPr txBox="1"/>
          <p:nvPr>
            <p:ph idx="2" type="body"/>
          </p:nvPr>
        </p:nvSpPr>
        <p:spPr>
          <a:xfrm>
            <a:off x="292725" y="1243750"/>
            <a:ext cx="8570700" cy="3632400"/>
          </a:xfrm>
          <a:prstGeom prst="rect">
            <a:avLst/>
          </a:prstGeom>
          <a:noFill/>
          <a:ln>
            <a:noFill/>
          </a:ln>
        </p:spPr>
        <p:txBody>
          <a:bodyPr anchorCtr="0" anchor="t" bIns="22850" lIns="45725" spcFirstLastPara="1" rIns="45725" wrap="square" tIns="22850">
            <a:normAutofit/>
          </a:bodyPr>
          <a:lstStyle>
            <a:lvl1pPr indent="-330200" lvl="0" marL="457200" algn="l">
              <a:lnSpc>
                <a:spcPct val="100000"/>
              </a:lnSpc>
              <a:spcBef>
                <a:spcPts val="300"/>
              </a:spcBef>
              <a:spcAft>
                <a:spcPts val="0"/>
              </a:spcAft>
              <a:buSzPts val="1600"/>
              <a:buChar char="•"/>
              <a:defRPr/>
            </a:lvl1pPr>
            <a:lvl2pPr indent="-317500" lvl="1" marL="914400" algn="l">
              <a:lnSpc>
                <a:spcPct val="100000"/>
              </a:lnSpc>
              <a:spcBef>
                <a:spcPts val="300"/>
              </a:spcBef>
              <a:spcAft>
                <a:spcPts val="0"/>
              </a:spcAft>
              <a:buSzPts val="1400"/>
              <a:buChar char="–"/>
              <a:defRPr/>
            </a:lvl2pPr>
            <a:lvl3pPr indent="-304800" lvl="2" marL="1371600" algn="l">
              <a:lnSpc>
                <a:spcPct val="100000"/>
              </a:lnSpc>
              <a:spcBef>
                <a:spcPts val="200"/>
              </a:spcBef>
              <a:spcAft>
                <a:spcPts val="0"/>
              </a:spcAft>
              <a:buSzPts val="1200"/>
              <a:buChar char="•"/>
              <a:defRPr/>
            </a:lvl3pPr>
            <a:lvl4pPr indent="-292100" lvl="3" marL="1828800" algn="l">
              <a:lnSpc>
                <a:spcPct val="100000"/>
              </a:lnSpc>
              <a:spcBef>
                <a:spcPts val="200"/>
              </a:spcBef>
              <a:spcAft>
                <a:spcPts val="0"/>
              </a:spcAft>
              <a:buSzPts val="1000"/>
              <a:buChar char="–"/>
              <a:defRPr/>
            </a:lvl4pPr>
            <a:lvl5pPr indent="-292100" lvl="4" marL="2286000" algn="l">
              <a:lnSpc>
                <a:spcPct val="100000"/>
              </a:lnSpc>
              <a:spcBef>
                <a:spcPts val="200"/>
              </a:spcBef>
              <a:spcAft>
                <a:spcPts val="0"/>
              </a:spcAft>
              <a:buSzPts val="1000"/>
              <a:buChar char="»"/>
              <a:defRPr/>
            </a:lvl5pPr>
            <a:lvl6pPr indent="-292100" lvl="5" marL="2743200" algn="l">
              <a:lnSpc>
                <a:spcPct val="100000"/>
              </a:lnSpc>
              <a:spcBef>
                <a:spcPts val="200"/>
              </a:spcBef>
              <a:spcAft>
                <a:spcPts val="0"/>
              </a:spcAft>
              <a:buSzPts val="1000"/>
              <a:buChar char="•"/>
              <a:defRPr/>
            </a:lvl6pPr>
            <a:lvl7pPr indent="-292100" lvl="6" marL="3200400" algn="l">
              <a:lnSpc>
                <a:spcPct val="100000"/>
              </a:lnSpc>
              <a:spcBef>
                <a:spcPts val="200"/>
              </a:spcBef>
              <a:spcAft>
                <a:spcPts val="0"/>
              </a:spcAft>
              <a:buSzPts val="1000"/>
              <a:buChar char="•"/>
              <a:defRPr/>
            </a:lvl7pPr>
            <a:lvl8pPr indent="-292100" lvl="7" marL="3657600" algn="l">
              <a:lnSpc>
                <a:spcPct val="100000"/>
              </a:lnSpc>
              <a:spcBef>
                <a:spcPts val="200"/>
              </a:spcBef>
              <a:spcAft>
                <a:spcPts val="0"/>
              </a:spcAft>
              <a:buSzPts val="1000"/>
              <a:buChar char="•"/>
              <a:defRPr/>
            </a:lvl8pPr>
            <a:lvl9pPr indent="-292100" lvl="8" marL="4114800" algn="l">
              <a:lnSpc>
                <a:spcPct val="100000"/>
              </a:lnSpc>
              <a:spcBef>
                <a:spcPts val="200"/>
              </a:spcBef>
              <a:spcAft>
                <a:spcPts val="0"/>
              </a:spcAft>
              <a:buSzPts val="1000"/>
              <a:buChar char="•"/>
              <a:defRPr/>
            </a:lvl9pPr>
          </a:lstStyle>
          <a:p/>
        </p:txBody>
      </p:sp>
      <p:sp>
        <p:nvSpPr>
          <p:cNvPr id="90" name="Google Shape;90;p60"/>
          <p:cNvSpPr txBox="1"/>
          <p:nvPr>
            <p:ph idx="12" type="sldNum"/>
          </p:nvPr>
        </p:nvSpPr>
        <p:spPr>
          <a:xfrm>
            <a:off x="8466800" y="4749900"/>
            <a:ext cx="548700" cy="393600"/>
          </a:xfrm>
          <a:prstGeom prst="rect">
            <a:avLst/>
          </a:prstGeom>
          <a:noFill/>
          <a:ln>
            <a:noFill/>
          </a:ln>
        </p:spPr>
        <p:txBody>
          <a:bodyPr anchorCtr="0" anchor="t" bIns="22850" lIns="45725" spcFirstLastPara="1" rIns="45725" wrap="square" tIns="22850">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3">
  <p:cSld name="TITLE_AND_BODY_3">
    <p:spTree>
      <p:nvGrpSpPr>
        <p:cNvPr id="91" name="Shape 91"/>
        <p:cNvGrpSpPr/>
        <p:nvPr/>
      </p:nvGrpSpPr>
      <p:grpSpPr>
        <a:xfrm>
          <a:off x="0" y="0"/>
          <a:ext cx="0" cy="0"/>
          <a:chOff x="0" y="0"/>
          <a:chExt cx="0" cy="0"/>
        </a:xfrm>
      </p:grpSpPr>
      <p:sp>
        <p:nvSpPr>
          <p:cNvPr id="92" name="Google Shape;92;p61"/>
          <p:cNvSpPr txBox="1"/>
          <p:nvPr>
            <p:ph idx="1" type="subTitle"/>
          </p:nvPr>
        </p:nvSpPr>
        <p:spPr>
          <a:xfrm>
            <a:off x="273825" y="739350"/>
            <a:ext cx="3871200" cy="320400"/>
          </a:xfrm>
          <a:prstGeom prst="rect">
            <a:avLst/>
          </a:prstGeom>
          <a:noFill/>
          <a:ln>
            <a:noFill/>
          </a:ln>
        </p:spPr>
        <p:txBody>
          <a:bodyPr anchorCtr="0" anchor="t" bIns="22850" lIns="45725" spcFirstLastPara="1" rIns="45725" wrap="square" tIns="22850">
            <a:normAutofit/>
          </a:bodyPr>
          <a:lstStyle>
            <a:lvl1pPr lvl="0" algn="l">
              <a:lnSpc>
                <a:spcPct val="100000"/>
              </a:lnSpc>
              <a:spcBef>
                <a:spcPts val="300"/>
              </a:spcBef>
              <a:spcAft>
                <a:spcPts val="0"/>
              </a:spcAft>
              <a:buSzPts val="1600"/>
              <a:buNone/>
              <a:defRPr b="0" sz="1100">
                <a:solidFill>
                  <a:srgbClr val="58595B"/>
                </a:solidFill>
              </a:defRPr>
            </a:lvl1pPr>
            <a:lvl2pPr lvl="1" algn="l">
              <a:lnSpc>
                <a:spcPct val="100000"/>
              </a:lnSpc>
              <a:spcBef>
                <a:spcPts val="300"/>
              </a:spcBef>
              <a:spcAft>
                <a:spcPts val="0"/>
              </a:spcAft>
              <a:buSzPts val="1400"/>
              <a:buNone/>
              <a:defRPr b="0" sz="1100">
                <a:solidFill>
                  <a:srgbClr val="58595B"/>
                </a:solidFill>
              </a:defRPr>
            </a:lvl2pPr>
            <a:lvl3pPr lvl="2" algn="l">
              <a:lnSpc>
                <a:spcPct val="100000"/>
              </a:lnSpc>
              <a:spcBef>
                <a:spcPts val="300"/>
              </a:spcBef>
              <a:spcAft>
                <a:spcPts val="0"/>
              </a:spcAft>
              <a:buSzPts val="1200"/>
              <a:buNone/>
              <a:defRPr b="0" sz="1100">
                <a:solidFill>
                  <a:srgbClr val="58595B"/>
                </a:solidFill>
              </a:defRPr>
            </a:lvl3pPr>
            <a:lvl4pPr lvl="3" algn="l">
              <a:lnSpc>
                <a:spcPct val="100000"/>
              </a:lnSpc>
              <a:spcBef>
                <a:spcPts val="300"/>
              </a:spcBef>
              <a:spcAft>
                <a:spcPts val="0"/>
              </a:spcAft>
              <a:buSzPts val="1000"/>
              <a:buNone/>
              <a:defRPr b="0" sz="1100">
                <a:solidFill>
                  <a:srgbClr val="58595B"/>
                </a:solidFill>
              </a:defRPr>
            </a:lvl4pPr>
            <a:lvl5pPr lvl="4" algn="l">
              <a:lnSpc>
                <a:spcPct val="100000"/>
              </a:lnSpc>
              <a:spcBef>
                <a:spcPts val="300"/>
              </a:spcBef>
              <a:spcAft>
                <a:spcPts val="0"/>
              </a:spcAft>
              <a:buSzPts val="1000"/>
              <a:buNone/>
              <a:defRPr b="0" sz="1100">
                <a:solidFill>
                  <a:srgbClr val="58595B"/>
                </a:solidFill>
              </a:defRPr>
            </a:lvl5pPr>
            <a:lvl6pPr lvl="5" algn="l">
              <a:lnSpc>
                <a:spcPct val="100000"/>
              </a:lnSpc>
              <a:spcBef>
                <a:spcPts val="300"/>
              </a:spcBef>
              <a:spcAft>
                <a:spcPts val="0"/>
              </a:spcAft>
              <a:buSzPts val="1000"/>
              <a:buNone/>
              <a:defRPr b="0" sz="1100">
                <a:solidFill>
                  <a:srgbClr val="58595B"/>
                </a:solidFill>
              </a:defRPr>
            </a:lvl6pPr>
            <a:lvl7pPr lvl="6" algn="l">
              <a:lnSpc>
                <a:spcPct val="100000"/>
              </a:lnSpc>
              <a:spcBef>
                <a:spcPts val="300"/>
              </a:spcBef>
              <a:spcAft>
                <a:spcPts val="0"/>
              </a:spcAft>
              <a:buSzPts val="1000"/>
              <a:buNone/>
              <a:defRPr b="0" sz="1100">
                <a:solidFill>
                  <a:srgbClr val="58595B"/>
                </a:solidFill>
              </a:defRPr>
            </a:lvl7pPr>
            <a:lvl8pPr lvl="7" algn="l">
              <a:lnSpc>
                <a:spcPct val="100000"/>
              </a:lnSpc>
              <a:spcBef>
                <a:spcPts val="300"/>
              </a:spcBef>
              <a:spcAft>
                <a:spcPts val="0"/>
              </a:spcAft>
              <a:buSzPts val="1000"/>
              <a:buNone/>
              <a:defRPr b="0" sz="1100">
                <a:solidFill>
                  <a:srgbClr val="58595B"/>
                </a:solidFill>
              </a:defRPr>
            </a:lvl8pPr>
            <a:lvl9pPr lvl="8" algn="l">
              <a:lnSpc>
                <a:spcPct val="100000"/>
              </a:lnSpc>
              <a:spcBef>
                <a:spcPts val="300"/>
              </a:spcBef>
              <a:spcAft>
                <a:spcPts val="0"/>
              </a:spcAft>
              <a:buSzPts val="1000"/>
              <a:buNone/>
              <a:defRPr b="0" sz="1100">
                <a:solidFill>
                  <a:srgbClr val="58595B"/>
                </a:solidFill>
              </a:defRPr>
            </a:lvl9pPr>
          </a:lstStyle>
          <a:p/>
        </p:txBody>
      </p:sp>
      <p:sp>
        <p:nvSpPr>
          <p:cNvPr id="93" name="Google Shape;93;p61"/>
          <p:cNvSpPr txBox="1"/>
          <p:nvPr>
            <p:ph type="title"/>
          </p:nvPr>
        </p:nvSpPr>
        <p:spPr>
          <a:xfrm>
            <a:off x="273825" y="274650"/>
            <a:ext cx="7869600" cy="709800"/>
          </a:xfrm>
          <a:prstGeom prst="rect">
            <a:avLst/>
          </a:prstGeom>
          <a:noFill/>
          <a:ln>
            <a:noFill/>
          </a:ln>
        </p:spPr>
        <p:txBody>
          <a:bodyPr anchorCtr="0" anchor="ctr" bIns="22850" lIns="45725" spcFirstLastPara="1" rIns="45725" wrap="square" tIns="22850">
            <a:normAutofit/>
          </a:bodyPr>
          <a:lstStyle>
            <a:lvl1pPr lvl="0" algn="ctr">
              <a:lnSpc>
                <a:spcPct val="100000"/>
              </a:lnSpc>
              <a:spcBef>
                <a:spcPts val="0"/>
              </a:spcBef>
              <a:spcAft>
                <a:spcPts val="0"/>
              </a:spcAft>
              <a:buSzPts val="22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94" name="Google Shape;94;p61"/>
          <p:cNvSpPr txBox="1"/>
          <p:nvPr>
            <p:ph idx="2" type="body"/>
          </p:nvPr>
        </p:nvSpPr>
        <p:spPr>
          <a:xfrm>
            <a:off x="292725" y="1243750"/>
            <a:ext cx="8570700" cy="3632400"/>
          </a:xfrm>
          <a:prstGeom prst="rect">
            <a:avLst/>
          </a:prstGeom>
          <a:noFill/>
          <a:ln>
            <a:noFill/>
          </a:ln>
        </p:spPr>
        <p:txBody>
          <a:bodyPr anchorCtr="0" anchor="t" bIns="22850" lIns="45725" spcFirstLastPara="1" rIns="45725" wrap="square" tIns="22850">
            <a:normAutofit/>
          </a:bodyPr>
          <a:lstStyle>
            <a:lvl1pPr indent="-330200" lvl="0" marL="457200" algn="l">
              <a:lnSpc>
                <a:spcPct val="100000"/>
              </a:lnSpc>
              <a:spcBef>
                <a:spcPts val="300"/>
              </a:spcBef>
              <a:spcAft>
                <a:spcPts val="0"/>
              </a:spcAft>
              <a:buSzPts val="1600"/>
              <a:buChar char="•"/>
              <a:defRPr/>
            </a:lvl1pPr>
            <a:lvl2pPr indent="-317500" lvl="1" marL="914400" algn="l">
              <a:lnSpc>
                <a:spcPct val="100000"/>
              </a:lnSpc>
              <a:spcBef>
                <a:spcPts val="300"/>
              </a:spcBef>
              <a:spcAft>
                <a:spcPts val="0"/>
              </a:spcAft>
              <a:buSzPts val="1400"/>
              <a:buChar char="–"/>
              <a:defRPr/>
            </a:lvl2pPr>
            <a:lvl3pPr indent="-304800" lvl="2" marL="1371600" algn="l">
              <a:lnSpc>
                <a:spcPct val="100000"/>
              </a:lnSpc>
              <a:spcBef>
                <a:spcPts val="200"/>
              </a:spcBef>
              <a:spcAft>
                <a:spcPts val="0"/>
              </a:spcAft>
              <a:buSzPts val="1200"/>
              <a:buChar char="•"/>
              <a:defRPr/>
            </a:lvl3pPr>
            <a:lvl4pPr indent="-292100" lvl="3" marL="1828800" algn="l">
              <a:lnSpc>
                <a:spcPct val="100000"/>
              </a:lnSpc>
              <a:spcBef>
                <a:spcPts val="200"/>
              </a:spcBef>
              <a:spcAft>
                <a:spcPts val="0"/>
              </a:spcAft>
              <a:buSzPts val="1000"/>
              <a:buChar char="–"/>
              <a:defRPr/>
            </a:lvl4pPr>
            <a:lvl5pPr indent="-292100" lvl="4" marL="2286000" algn="l">
              <a:lnSpc>
                <a:spcPct val="100000"/>
              </a:lnSpc>
              <a:spcBef>
                <a:spcPts val="200"/>
              </a:spcBef>
              <a:spcAft>
                <a:spcPts val="0"/>
              </a:spcAft>
              <a:buSzPts val="1000"/>
              <a:buChar char="»"/>
              <a:defRPr/>
            </a:lvl5pPr>
            <a:lvl6pPr indent="-292100" lvl="5" marL="2743200" algn="l">
              <a:lnSpc>
                <a:spcPct val="100000"/>
              </a:lnSpc>
              <a:spcBef>
                <a:spcPts val="200"/>
              </a:spcBef>
              <a:spcAft>
                <a:spcPts val="0"/>
              </a:spcAft>
              <a:buSzPts val="1000"/>
              <a:buChar char="•"/>
              <a:defRPr/>
            </a:lvl6pPr>
            <a:lvl7pPr indent="-292100" lvl="6" marL="3200400" algn="l">
              <a:lnSpc>
                <a:spcPct val="100000"/>
              </a:lnSpc>
              <a:spcBef>
                <a:spcPts val="200"/>
              </a:spcBef>
              <a:spcAft>
                <a:spcPts val="0"/>
              </a:spcAft>
              <a:buSzPts val="1000"/>
              <a:buChar char="•"/>
              <a:defRPr/>
            </a:lvl7pPr>
            <a:lvl8pPr indent="-292100" lvl="7" marL="3657600" algn="l">
              <a:lnSpc>
                <a:spcPct val="100000"/>
              </a:lnSpc>
              <a:spcBef>
                <a:spcPts val="200"/>
              </a:spcBef>
              <a:spcAft>
                <a:spcPts val="0"/>
              </a:spcAft>
              <a:buSzPts val="1000"/>
              <a:buChar char="•"/>
              <a:defRPr/>
            </a:lvl8pPr>
            <a:lvl9pPr indent="-292100" lvl="8" marL="4114800" algn="l">
              <a:lnSpc>
                <a:spcPct val="100000"/>
              </a:lnSpc>
              <a:spcBef>
                <a:spcPts val="200"/>
              </a:spcBef>
              <a:spcAft>
                <a:spcPts val="0"/>
              </a:spcAft>
              <a:buSzPts val="1000"/>
              <a:buChar char="•"/>
              <a:defRPr/>
            </a:lvl9pPr>
          </a:lstStyle>
          <a:p/>
        </p:txBody>
      </p:sp>
      <p:sp>
        <p:nvSpPr>
          <p:cNvPr id="95" name="Google Shape;95;p61"/>
          <p:cNvSpPr txBox="1"/>
          <p:nvPr>
            <p:ph idx="12" type="sldNum"/>
          </p:nvPr>
        </p:nvSpPr>
        <p:spPr>
          <a:xfrm>
            <a:off x="8466800" y="4749900"/>
            <a:ext cx="548700" cy="393600"/>
          </a:xfrm>
          <a:prstGeom prst="rect">
            <a:avLst/>
          </a:prstGeom>
          <a:noFill/>
          <a:ln>
            <a:noFill/>
          </a:ln>
        </p:spPr>
        <p:txBody>
          <a:bodyPr anchorCtr="0" anchor="t" bIns="22850" lIns="45725" spcFirstLastPara="1" rIns="45725" wrap="square" tIns="22850">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HEADER_1">
  <p:cSld name="SECTION_HEADER_1">
    <p:spTree>
      <p:nvGrpSpPr>
        <p:cNvPr id="96" name="Shape 96"/>
        <p:cNvGrpSpPr/>
        <p:nvPr/>
      </p:nvGrpSpPr>
      <p:grpSpPr>
        <a:xfrm>
          <a:off x="0" y="0"/>
          <a:ext cx="0" cy="0"/>
          <a:chOff x="0" y="0"/>
          <a:chExt cx="0" cy="0"/>
        </a:xfrm>
      </p:grpSpPr>
      <p:sp>
        <p:nvSpPr>
          <p:cNvPr id="97" name="Google Shape;97;p62"/>
          <p:cNvSpPr txBox="1"/>
          <p:nvPr>
            <p:ph type="title"/>
          </p:nvPr>
        </p:nvSpPr>
        <p:spPr>
          <a:xfrm>
            <a:off x="311700" y="2150850"/>
            <a:ext cx="8520600" cy="841800"/>
          </a:xfrm>
          <a:prstGeom prst="rect">
            <a:avLst/>
          </a:prstGeom>
          <a:noFill/>
          <a:ln>
            <a:noFill/>
          </a:ln>
        </p:spPr>
        <p:txBody>
          <a:bodyPr anchorCtr="0" anchor="ctr" bIns="22850" lIns="45725" spcFirstLastPara="1" rIns="45725" wrap="square" tIns="2285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98" name="Google Shape;98;p62"/>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HEADER_2">
  <p:cSld name="SECTION_HEADER_2">
    <p:spTree>
      <p:nvGrpSpPr>
        <p:cNvPr id="99" name="Shape 99"/>
        <p:cNvGrpSpPr/>
        <p:nvPr/>
      </p:nvGrpSpPr>
      <p:grpSpPr>
        <a:xfrm>
          <a:off x="0" y="0"/>
          <a:ext cx="0" cy="0"/>
          <a:chOff x="0" y="0"/>
          <a:chExt cx="0" cy="0"/>
        </a:xfrm>
      </p:grpSpPr>
      <p:sp>
        <p:nvSpPr>
          <p:cNvPr id="100" name="Google Shape;100;p63"/>
          <p:cNvSpPr txBox="1"/>
          <p:nvPr>
            <p:ph type="title"/>
          </p:nvPr>
        </p:nvSpPr>
        <p:spPr>
          <a:xfrm>
            <a:off x="311700" y="2150850"/>
            <a:ext cx="8520600" cy="841800"/>
          </a:xfrm>
          <a:prstGeom prst="rect">
            <a:avLst/>
          </a:prstGeom>
          <a:noFill/>
          <a:ln>
            <a:noFill/>
          </a:ln>
        </p:spPr>
        <p:txBody>
          <a:bodyPr anchorCtr="0" anchor="ctr" bIns="22850" lIns="45725" spcFirstLastPara="1" rIns="45725" wrap="square" tIns="2285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01" name="Google Shape;101;p63"/>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5">
  <p:cSld name="TITLE_AND_BODY_5">
    <p:spTree>
      <p:nvGrpSpPr>
        <p:cNvPr id="102" name="Shape 102"/>
        <p:cNvGrpSpPr/>
        <p:nvPr/>
      </p:nvGrpSpPr>
      <p:grpSpPr>
        <a:xfrm>
          <a:off x="0" y="0"/>
          <a:ext cx="0" cy="0"/>
          <a:chOff x="0" y="0"/>
          <a:chExt cx="0" cy="0"/>
        </a:xfrm>
      </p:grpSpPr>
      <p:sp>
        <p:nvSpPr>
          <p:cNvPr id="103" name="Google Shape;103;p64"/>
          <p:cNvSpPr txBox="1"/>
          <p:nvPr>
            <p:ph idx="1" type="subTitle"/>
          </p:nvPr>
        </p:nvSpPr>
        <p:spPr>
          <a:xfrm>
            <a:off x="273825" y="739350"/>
            <a:ext cx="3871200" cy="320400"/>
          </a:xfrm>
          <a:prstGeom prst="rect">
            <a:avLst/>
          </a:prstGeom>
          <a:noFill/>
          <a:ln>
            <a:noFill/>
          </a:ln>
        </p:spPr>
        <p:txBody>
          <a:bodyPr anchorCtr="0" anchor="t" bIns="22850" lIns="45725" spcFirstLastPara="1" rIns="45725" wrap="square" tIns="22850">
            <a:normAutofit/>
          </a:bodyPr>
          <a:lstStyle>
            <a:lvl1pPr lvl="0" algn="l">
              <a:lnSpc>
                <a:spcPct val="100000"/>
              </a:lnSpc>
              <a:spcBef>
                <a:spcPts val="300"/>
              </a:spcBef>
              <a:spcAft>
                <a:spcPts val="0"/>
              </a:spcAft>
              <a:buSzPts val="1600"/>
              <a:buNone/>
              <a:defRPr b="0" sz="1100">
                <a:solidFill>
                  <a:srgbClr val="58595B"/>
                </a:solidFill>
              </a:defRPr>
            </a:lvl1pPr>
            <a:lvl2pPr lvl="1" algn="l">
              <a:lnSpc>
                <a:spcPct val="100000"/>
              </a:lnSpc>
              <a:spcBef>
                <a:spcPts val="300"/>
              </a:spcBef>
              <a:spcAft>
                <a:spcPts val="0"/>
              </a:spcAft>
              <a:buSzPts val="1400"/>
              <a:buNone/>
              <a:defRPr b="0" sz="1100">
                <a:solidFill>
                  <a:srgbClr val="58595B"/>
                </a:solidFill>
              </a:defRPr>
            </a:lvl2pPr>
            <a:lvl3pPr lvl="2" algn="l">
              <a:lnSpc>
                <a:spcPct val="100000"/>
              </a:lnSpc>
              <a:spcBef>
                <a:spcPts val="300"/>
              </a:spcBef>
              <a:spcAft>
                <a:spcPts val="0"/>
              </a:spcAft>
              <a:buSzPts val="1200"/>
              <a:buNone/>
              <a:defRPr b="0" sz="1100">
                <a:solidFill>
                  <a:srgbClr val="58595B"/>
                </a:solidFill>
              </a:defRPr>
            </a:lvl3pPr>
            <a:lvl4pPr lvl="3" algn="l">
              <a:lnSpc>
                <a:spcPct val="100000"/>
              </a:lnSpc>
              <a:spcBef>
                <a:spcPts val="300"/>
              </a:spcBef>
              <a:spcAft>
                <a:spcPts val="0"/>
              </a:spcAft>
              <a:buSzPts val="1000"/>
              <a:buNone/>
              <a:defRPr b="0" sz="1100">
                <a:solidFill>
                  <a:srgbClr val="58595B"/>
                </a:solidFill>
              </a:defRPr>
            </a:lvl4pPr>
            <a:lvl5pPr lvl="4" algn="l">
              <a:lnSpc>
                <a:spcPct val="100000"/>
              </a:lnSpc>
              <a:spcBef>
                <a:spcPts val="300"/>
              </a:spcBef>
              <a:spcAft>
                <a:spcPts val="0"/>
              </a:spcAft>
              <a:buSzPts val="1000"/>
              <a:buNone/>
              <a:defRPr b="0" sz="1100">
                <a:solidFill>
                  <a:srgbClr val="58595B"/>
                </a:solidFill>
              </a:defRPr>
            </a:lvl5pPr>
            <a:lvl6pPr lvl="5" algn="l">
              <a:lnSpc>
                <a:spcPct val="100000"/>
              </a:lnSpc>
              <a:spcBef>
                <a:spcPts val="300"/>
              </a:spcBef>
              <a:spcAft>
                <a:spcPts val="0"/>
              </a:spcAft>
              <a:buSzPts val="1000"/>
              <a:buNone/>
              <a:defRPr b="0" sz="1100">
                <a:solidFill>
                  <a:srgbClr val="58595B"/>
                </a:solidFill>
              </a:defRPr>
            </a:lvl6pPr>
            <a:lvl7pPr lvl="6" algn="l">
              <a:lnSpc>
                <a:spcPct val="100000"/>
              </a:lnSpc>
              <a:spcBef>
                <a:spcPts val="300"/>
              </a:spcBef>
              <a:spcAft>
                <a:spcPts val="0"/>
              </a:spcAft>
              <a:buSzPts val="1000"/>
              <a:buNone/>
              <a:defRPr b="0" sz="1100">
                <a:solidFill>
                  <a:srgbClr val="58595B"/>
                </a:solidFill>
              </a:defRPr>
            </a:lvl7pPr>
            <a:lvl8pPr lvl="7" algn="l">
              <a:lnSpc>
                <a:spcPct val="100000"/>
              </a:lnSpc>
              <a:spcBef>
                <a:spcPts val="300"/>
              </a:spcBef>
              <a:spcAft>
                <a:spcPts val="0"/>
              </a:spcAft>
              <a:buSzPts val="1000"/>
              <a:buNone/>
              <a:defRPr b="0" sz="1100">
                <a:solidFill>
                  <a:srgbClr val="58595B"/>
                </a:solidFill>
              </a:defRPr>
            </a:lvl8pPr>
            <a:lvl9pPr lvl="8" algn="l">
              <a:lnSpc>
                <a:spcPct val="100000"/>
              </a:lnSpc>
              <a:spcBef>
                <a:spcPts val="300"/>
              </a:spcBef>
              <a:spcAft>
                <a:spcPts val="0"/>
              </a:spcAft>
              <a:buSzPts val="1000"/>
              <a:buNone/>
              <a:defRPr b="0" sz="1100">
                <a:solidFill>
                  <a:srgbClr val="58595B"/>
                </a:solidFill>
              </a:defRPr>
            </a:lvl9pPr>
          </a:lstStyle>
          <a:p/>
        </p:txBody>
      </p:sp>
      <p:sp>
        <p:nvSpPr>
          <p:cNvPr id="104" name="Google Shape;104;p64"/>
          <p:cNvSpPr txBox="1"/>
          <p:nvPr>
            <p:ph type="title"/>
          </p:nvPr>
        </p:nvSpPr>
        <p:spPr>
          <a:xfrm>
            <a:off x="273825" y="274650"/>
            <a:ext cx="7869600" cy="709800"/>
          </a:xfrm>
          <a:prstGeom prst="rect">
            <a:avLst/>
          </a:prstGeom>
          <a:noFill/>
          <a:ln>
            <a:noFill/>
          </a:ln>
        </p:spPr>
        <p:txBody>
          <a:bodyPr anchorCtr="0" anchor="ctr" bIns="22850" lIns="45725" spcFirstLastPara="1" rIns="45725" wrap="square" tIns="22850">
            <a:normAutofit/>
          </a:bodyPr>
          <a:lstStyle>
            <a:lvl1pPr lvl="0" algn="ctr">
              <a:lnSpc>
                <a:spcPct val="100000"/>
              </a:lnSpc>
              <a:spcBef>
                <a:spcPts val="0"/>
              </a:spcBef>
              <a:spcAft>
                <a:spcPts val="0"/>
              </a:spcAft>
              <a:buSzPts val="22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105" name="Google Shape;105;p64"/>
          <p:cNvSpPr txBox="1"/>
          <p:nvPr>
            <p:ph idx="2" type="body"/>
          </p:nvPr>
        </p:nvSpPr>
        <p:spPr>
          <a:xfrm>
            <a:off x="292725" y="1243750"/>
            <a:ext cx="8570700" cy="3632400"/>
          </a:xfrm>
          <a:prstGeom prst="rect">
            <a:avLst/>
          </a:prstGeom>
          <a:noFill/>
          <a:ln>
            <a:noFill/>
          </a:ln>
        </p:spPr>
        <p:txBody>
          <a:bodyPr anchorCtr="0" anchor="t" bIns="22850" lIns="45725" spcFirstLastPara="1" rIns="45725" wrap="square" tIns="22850">
            <a:normAutofit/>
          </a:bodyPr>
          <a:lstStyle>
            <a:lvl1pPr indent="-330200" lvl="0" marL="457200" algn="l">
              <a:lnSpc>
                <a:spcPct val="100000"/>
              </a:lnSpc>
              <a:spcBef>
                <a:spcPts val="300"/>
              </a:spcBef>
              <a:spcAft>
                <a:spcPts val="0"/>
              </a:spcAft>
              <a:buSzPts val="1600"/>
              <a:buChar char="•"/>
              <a:defRPr/>
            </a:lvl1pPr>
            <a:lvl2pPr indent="-317500" lvl="1" marL="914400" algn="l">
              <a:lnSpc>
                <a:spcPct val="100000"/>
              </a:lnSpc>
              <a:spcBef>
                <a:spcPts val="300"/>
              </a:spcBef>
              <a:spcAft>
                <a:spcPts val="0"/>
              </a:spcAft>
              <a:buSzPts val="1400"/>
              <a:buChar char="–"/>
              <a:defRPr/>
            </a:lvl2pPr>
            <a:lvl3pPr indent="-304800" lvl="2" marL="1371600" algn="l">
              <a:lnSpc>
                <a:spcPct val="100000"/>
              </a:lnSpc>
              <a:spcBef>
                <a:spcPts val="200"/>
              </a:spcBef>
              <a:spcAft>
                <a:spcPts val="0"/>
              </a:spcAft>
              <a:buSzPts val="1200"/>
              <a:buChar char="•"/>
              <a:defRPr/>
            </a:lvl3pPr>
            <a:lvl4pPr indent="-292100" lvl="3" marL="1828800" algn="l">
              <a:lnSpc>
                <a:spcPct val="100000"/>
              </a:lnSpc>
              <a:spcBef>
                <a:spcPts val="200"/>
              </a:spcBef>
              <a:spcAft>
                <a:spcPts val="0"/>
              </a:spcAft>
              <a:buSzPts val="1000"/>
              <a:buChar char="–"/>
              <a:defRPr/>
            </a:lvl4pPr>
            <a:lvl5pPr indent="-292100" lvl="4" marL="2286000" algn="l">
              <a:lnSpc>
                <a:spcPct val="100000"/>
              </a:lnSpc>
              <a:spcBef>
                <a:spcPts val="200"/>
              </a:spcBef>
              <a:spcAft>
                <a:spcPts val="0"/>
              </a:spcAft>
              <a:buSzPts val="1000"/>
              <a:buChar char="»"/>
              <a:defRPr/>
            </a:lvl5pPr>
            <a:lvl6pPr indent="-292100" lvl="5" marL="2743200" algn="l">
              <a:lnSpc>
                <a:spcPct val="100000"/>
              </a:lnSpc>
              <a:spcBef>
                <a:spcPts val="200"/>
              </a:spcBef>
              <a:spcAft>
                <a:spcPts val="0"/>
              </a:spcAft>
              <a:buSzPts val="1000"/>
              <a:buChar char="•"/>
              <a:defRPr/>
            </a:lvl6pPr>
            <a:lvl7pPr indent="-292100" lvl="6" marL="3200400" algn="l">
              <a:lnSpc>
                <a:spcPct val="100000"/>
              </a:lnSpc>
              <a:spcBef>
                <a:spcPts val="200"/>
              </a:spcBef>
              <a:spcAft>
                <a:spcPts val="0"/>
              </a:spcAft>
              <a:buSzPts val="1000"/>
              <a:buChar char="•"/>
              <a:defRPr/>
            </a:lvl7pPr>
            <a:lvl8pPr indent="-292100" lvl="7" marL="3657600" algn="l">
              <a:lnSpc>
                <a:spcPct val="100000"/>
              </a:lnSpc>
              <a:spcBef>
                <a:spcPts val="200"/>
              </a:spcBef>
              <a:spcAft>
                <a:spcPts val="0"/>
              </a:spcAft>
              <a:buSzPts val="1000"/>
              <a:buChar char="•"/>
              <a:defRPr/>
            </a:lvl8pPr>
            <a:lvl9pPr indent="-292100" lvl="8" marL="4114800" algn="l">
              <a:lnSpc>
                <a:spcPct val="100000"/>
              </a:lnSpc>
              <a:spcBef>
                <a:spcPts val="200"/>
              </a:spcBef>
              <a:spcAft>
                <a:spcPts val="0"/>
              </a:spcAft>
              <a:buSzPts val="1000"/>
              <a:buChar char="•"/>
              <a:defRPr/>
            </a:lvl9pPr>
          </a:lstStyle>
          <a:p/>
        </p:txBody>
      </p:sp>
      <p:sp>
        <p:nvSpPr>
          <p:cNvPr id="106" name="Google Shape;106;p64"/>
          <p:cNvSpPr txBox="1"/>
          <p:nvPr>
            <p:ph idx="12" type="sldNum"/>
          </p:nvPr>
        </p:nvSpPr>
        <p:spPr>
          <a:xfrm>
            <a:off x="8466800" y="4749900"/>
            <a:ext cx="548700" cy="393600"/>
          </a:xfrm>
          <a:prstGeom prst="rect">
            <a:avLst/>
          </a:prstGeom>
          <a:noFill/>
          <a:ln>
            <a:noFill/>
          </a:ln>
        </p:spPr>
        <p:txBody>
          <a:bodyPr anchorCtr="0" anchor="t" bIns="22850" lIns="45725" spcFirstLastPara="1" rIns="45725" wrap="square" tIns="22850">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TITLE_AND_TWO_COLUMNS_2">
    <p:spTree>
      <p:nvGrpSpPr>
        <p:cNvPr id="107" name="Shape 107"/>
        <p:cNvGrpSpPr/>
        <p:nvPr/>
      </p:nvGrpSpPr>
      <p:grpSpPr>
        <a:xfrm>
          <a:off x="0" y="0"/>
          <a:ext cx="0" cy="0"/>
          <a:chOff x="0" y="0"/>
          <a:chExt cx="0" cy="0"/>
        </a:xfrm>
      </p:grpSpPr>
      <p:sp>
        <p:nvSpPr>
          <p:cNvPr id="108" name="Google Shape;108;p65"/>
          <p:cNvSpPr txBox="1"/>
          <p:nvPr>
            <p:ph idx="1" type="body"/>
          </p:nvPr>
        </p:nvSpPr>
        <p:spPr>
          <a:xfrm>
            <a:off x="292725" y="1243750"/>
            <a:ext cx="3515100" cy="3632400"/>
          </a:xfrm>
          <a:prstGeom prst="rect">
            <a:avLst/>
          </a:prstGeom>
          <a:noFill/>
          <a:ln>
            <a:noFill/>
          </a:ln>
        </p:spPr>
        <p:txBody>
          <a:bodyPr anchorCtr="0" anchor="t" bIns="22850" lIns="45725" spcFirstLastPara="1" rIns="45725" wrap="square" tIns="22850">
            <a:normAutofit/>
          </a:bodyPr>
          <a:lstStyle>
            <a:lvl1pPr indent="-330200" lvl="0" marL="457200" algn="l">
              <a:lnSpc>
                <a:spcPct val="100000"/>
              </a:lnSpc>
              <a:spcBef>
                <a:spcPts val="300"/>
              </a:spcBef>
              <a:spcAft>
                <a:spcPts val="0"/>
              </a:spcAft>
              <a:buSzPts val="1600"/>
              <a:buChar char="•"/>
              <a:defRPr/>
            </a:lvl1pPr>
            <a:lvl2pPr indent="-317500" lvl="1" marL="914400" algn="l">
              <a:lnSpc>
                <a:spcPct val="100000"/>
              </a:lnSpc>
              <a:spcBef>
                <a:spcPts val="300"/>
              </a:spcBef>
              <a:spcAft>
                <a:spcPts val="0"/>
              </a:spcAft>
              <a:buSzPts val="1400"/>
              <a:buChar char="–"/>
              <a:defRPr/>
            </a:lvl2pPr>
            <a:lvl3pPr indent="-304800" lvl="2" marL="1371600" algn="l">
              <a:lnSpc>
                <a:spcPct val="100000"/>
              </a:lnSpc>
              <a:spcBef>
                <a:spcPts val="200"/>
              </a:spcBef>
              <a:spcAft>
                <a:spcPts val="0"/>
              </a:spcAft>
              <a:buSzPts val="1200"/>
              <a:buChar char="•"/>
              <a:defRPr/>
            </a:lvl3pPr>
            <a:lvl4pPr indent="-292100" lvl="3" marL="1828800" algn="l">
              <a:lnSpc>
                <a:spcPct val="100000"/>
              </a:lnSpc>
              <a:spcBef>
                <a:spcPts val="200"/>
              </a:spcBef>
              <a:spcAft>
                <a:spcPts val="0"/>
              </a:spcAft>
              <a:buSzPts val="1000"/>
              <a:buChar char="–"/>
              <a:defRPr/>
            </a:lvl4pPr>
            <a:lvl5pPr indent="-292100" lvl="4" marL="2286000" algn="l">
              <a:lnSpc>
                <a:spcPct val="100000"/>
              </a:lnSpc>
              <a:spcBef>
                <a:spcPts val="200"/>
              </a:spcBef>
              <a:spcAft>
                <a:spcPts val="0"/>
              </a:spcAft>
              <a:buSzPts val="1000"/>
              <a:buChar char="»"/>
              <a:defRPr/>
            </a:lvl5pPr>
            <a:lvl6pPr indent="-292100" lvl="5" marL="2743200" algn="l">
              <a:lnSpc>
                <a:spcPct val="100000"/>
              </a:lnSpc>
              <a:spcBef>
                <a:spcPts val="200"/>
              </a:spcBef>
              <a:spcAft>
                <a:spcPts val="0"/>
              </a:spcAft>
              <a:buSzPts val="1000"/>
              <a:buChar char="•"/>
              <a:defRPr/>
            </a:lvl6pPr>
            <a:lvl7pPr indent="-292100" lvl="6" marL="3200400" algn="l">
              <a:lnSpc>
                <a:spcPct val="100000"/>
              </a:lnSpc>
              <a:spcBef>
                <a:spcPts val="200"/>
              </a:spcBef>
              <a:spcAft>
                <a:spcPts val="0"/>
              </a:spcAft>
              <a:buSzPts val="1000"/>
              <a:buChar char="•"/>
              <a:defRPr/>
            </a:lvl7pPr>
            <a:lvl8pPr indent="-292100" lvl="7" marL="3657600" algn="l">
              <a:lnSpc>
                <a:spcPct val="100000"/>
              </a:lnSpc>
              <a:spcBef>
                <a:spcPts val="200"/>
              </a:spcBef>
              <a:spcAft>
                <a:spcPts val="0"/>
              </a:spcAft>
              <a:buSzPts val="1000"/>
              <a:buChar char="•"/>
              <a:defRPr/>
            </a:lvl8pPr>
            <a:lvl9pPr indent="-292100" lvl="8" marL="4114800" algn="l">
              <a:lnSpc>
                <a:spcPct val="100000"/>
              </a:lnSpc>
              <a:spcBef>
                <a:spcPts val="200"/>
              </a:spcBef>
              <a:spcAft>
                <a:spcPts val="0"/>
              </a:spcAft>
              <a:buSzPts val="1000"/>
              <a:buChar char="•"/>
              <a:defRPr/>
            </a:lvl9pPr>
          </a:lstStyle>
          <a:p/>
        </p:txBody>
      </p:sp>
      <p:sp>
        <p:nvSpPr>
          <p:cNvPr id="109" name="Google Shape;109;p65"/>
          <p:cNvSpPr txBox="1"/>
          <p:nvPr>
            <p:ph type="title"/>
          </p:nvPr>
        </p:nvSpPr>
        <p:spPr>
          <a:xfrm>
            <a:off x="273825" y="274650"/>
            <a:ext cx="7869600" cy="709800"/>
          </a:xfrm>
          <a:prstGeom prst="rect">
            <a:avLst/>
          </a:prstGeom>
          <a:noFill/>
          <a:ln>
            <a:noFill/>
          </a:ln>
        </p:spPr>
        <p:txBody>
          <a:bodyPr anchorCtr="0" anchor="ctr" bIns="22850" lIns="45725" spcFirstLastPara="1" rIns="45725" wrap="square" tIns="22850">
            <a:normAutofit/>
          </a:bodyPr>
          <a:lstStyle>
            <a:lvl1pPr lvl="0" algn="ctr">
              <a:lnSpc>
                <a:spcPct val="100000"/>
              </a:lnSpc>
              <a:spcBef>
                <a:spcPts val="0"/>
              </a:spcBef>
              <a:spcAft>
                <a:spcPts val="0"/>
              </a:spcAft>
              <a:buSzPts val="22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110" name="Google Shape;110;p65"/>
          <p:cNvSpPr txBox="1"/>
          <p:nvPr>
            <p:ph idx="2" type="subTitle"/>
          </p:nvPr>
        </p:nvSpPr>
        <p:spPr>
          <a:xfrm>
            <a:off x="273825" y="739350"/>
            <a:ext cx="3871200" cy="320400"/>
          </a:xfrm>
          <a:prstGeom prst="rect">
            <a:avLst/>
          </a:prstGeom>
          <a:noFill/>
          <a:ln>
            <a:noFill/>
          </a:ln>
        </p:spPr>
        <p:txBody>
          <a:bodyPr anchorCtr="0" anchor="t" bIns="22850" lIns="45725" spcFirstLastPara="1" rIns="45725" wrap="square" tIns="22850">
            <a:normAutofit/>
          </a:bodyPr>
          <a:lstStyle>
            <a:lvl1pPr lvl="0" algn="l">
              <a:lnSpc>
                <a:spcPct val="100000"/>
              </a:lnSpc>
              <a:spcBef>
                <a:spcPts val="300"/>
              </a:spcBef>
              <a:spcAft>
                <a:spcPts val="0"/>
              </a:spcAft>
              <a:buSzPts val="1600"/>
              <a:buNone/>
              <a:defRPr b="0" sz="1100">
                <a:solidFill>
                  <a:srgbClr val="58595B"/>
                </a:solidFill>
              </a:defRPr>
            </a:lvl1pPr>
            <a:lvl2pPr lvl="1" algn="l">
              <a:lnSpc>
                <a:spcPct val="100000"/>
              </a:lnSpc>
              <a:spcBef>
                <a:spcPts val="300"/>
              </a:spcBef>
              <a:spcAft>
                <a:spcPts val="0"/>
              </a:spcAft>
              <a:buSzPts val="1400"/>
              <a:buNone/>
              <a:defRPr b="0" sz="1100">
                <a:solidFill>
                  <a:srgbClr val="58595B"/>
                </a:solidFill>
              </a:defRPr>
            </a:lvl2pPr>
            <a:lvl3pPr lvl="2" algn="l">
              <a:lnSpc>
                <a:spcPct val="100000"/>
              </a:lnSpc>
              <a:spcBef>
                <a:spcPts val="300"/>
              </a:spcBef>
              <a:spcAft>
                <a:spcPts val="0"/>
              </a:spcAft>
              <a:buSzPts val="1200"/>
              <a:buNone/>
              <a:defRPr b="0" sz="1100">
                <a:solidFill>
                  <a:srgbClr val="58595B"/>
                </a:solidFill>
              </a:defRPr>
            </a:lvl3pPr>
            <a:lvl4pPr lvl="3" algn="l">
              <a:lnSpc>
                <a:spcPct val="100000"/>
              </a:lnSpc>
              <a:spcBef>
                <a:spcPts val="300"/>
              </a:spcBef>
              <a:spcAft>
                <a:spcPts val="0"/>
              </a:spcAft>
              <a:buSzPts val="1000"/>
              <a:buNone/>
              <a:defRPr b="0" sz="1100">
                <a:solidFill>
                  <a:srgbClr val="58595B"/>
                </a:solidFill>
              </a:defRPr>
            </a:lvl4pPr>
            <a:lvl5pPr lvl="4" algn="l">
              <a:lnSpc>
                <a:spcPct val="100000"/>
              </a:lnSpc>
              <a:spcBef>
                <a:spcPts val="300"/>
              </a:spcBef>
              <a:spcAft>
                <a:spcPts val="0"/>
              </a:spcAft>
              <a:buSzPts val="1000"/>
              <a:buNone/>
              <a:defRPr b="0" sz="1100">
                <a:solidFill>
                  <a:srgbClr val="58595B"/>
                </a:solidFill>
              </a:defRPr>
            </a:lvl5pPr>
            <a:lvl6pPr lvl="5" algn="l">
              <a:lnSpc>
                <a:spcPct val="100000"/>
              </a:lnSpc>
              <a:spcBef>
                <a:spcPts val="300"/>
              </a:spcBef>
              <a:spcAft>
                <a:spcPts val="0"/>
              </a:spcAft>
              <a:buSzPts val="1000"/>
              <a:buNone/>
              <a:defRPr b="0" sz="1100">
                <a:solidFill>
                  <a:srgbClr val="58595B"/>
                </a:solidFill>
              </a:defRPr>
            </a:lvl6pPr>
            <a:lvl7pPr lvl="6" algn="l">
              <a:lnSpc>
                <a:spcPct val="100000"/>
              </a:lnSpc>
              <a:spcBef>
                <a:spcPts val="300"/>
              </a:spcBef>
              <a:spcAft>
                <a:spcPts val="0"/>
              </a:spcAft>
              <a:buSzPts val="1000"/>
              <a:buNone/>
              <a:defRPr b="0" sz="1100">
                <a:solidFill>
                  <a:srgbClr val="58595B"/>
                </a:solidFill>
              </a:defRPr>
            </a:lvl7pPr>
            <a:lvl8pPr lvl="7" algn="l">
              <a:lnSpc>
                <a:spcPct val="100000"/>
              </a:lnSpc>
              <a:spcBef>
                <a:spcPts val="300"/>
              </a:spcBef>
              <a:spcAft>
                <a:spcPts val="0"/>
              </a:spcAft>
              <a:buSzPts val="1000"/>
              <a:buNone/>
              <a:defRPr b="0" sz="1100">
                <a:solidFill>
                  <a:srgbClr val="58595B"/>
                </a:solidFill>
              </a:defRPr>
            </a:lvl8pPr>
            <a:lvl9pPr lvl="8" algn="l">
              <a:lnSpc>
                <a:spcPct val="100000"/>
              </a:lnSpc>
              <a:spcBef>
                <a:spcPts val="300"/>
              </a:spcBef>
              <a:spcAft>
                <a:spcPts val="0"/>
              </a:spcAft>
              <a:buSzPts val="1000"/>
              <a:buNone/>
              <a:defRPr b="0" sz="1100">
                <a:solidFill>
                  <a:srgbClr val="58595B"/>
                </a:solidFill>
              </a:defRPr>
            </a:lvl9pPr>
          </a:lstStyle>
          <a:p/>
        </p:txBody>
      </p:sp>
      <p:sp>
        <p:nvSpPr>
          <p:cNvPr id="111" name="Google Shape;111;p65"/>
          <p:cNvSpPr txBox="1"/>
          <p:nvPr>
            <p:ph idx="3" type="body"/>
          </p:nvPr>
        </p:nvSpPr>
        <p:spPr>
          <a:xfrm>
            <a:off x="4628325" y="1243750"/>
            <a:ext cx="3515100" cy="3632400"/>
          </a:xfrm>
          <a:prstGeom prst="rect">
            <a:avLst/>
          </a:prstGeom>
          <a:noFill/>
          <a:ln>
            <a:noFill/>
          </a:ln>
        </p:spPr>
        <p:txBody>
          <a:bodyPr anchorCtr="0" anchor="t" bIns="22850" lIns="45725" spcFirstLastPara="1" rIns="45725" wrap="square" tIns="22850">
            <a:normAutofit/>
          </a:bodyPr>
          <a:lstStyle>
            <a:lvl1pPr indent="-330200" lvl="0" marL="457200" algn="l">
              <a:lnSpc>
                <a:spcPct val="100000"/>
              </a:lnSpc>
              <a:spcBef>
                <a:spcPts val="300"/>
              </a:spcBef>
              <a:spcAft>
                <a:spcPts val="0"/>
              </a:spcAft>
              <a:buSzPts val="1600"/>
              <a:buChar char="•"/>
              <a:defRPr/>
            </a:lvl1pPr>
            <a:lvl2pPr indent="-317500" lvl="1" marL="914400" algn="l">
              <a:lnSpc>
                <a:spcPct val="100000"/>
              </a:lnSpc>
              <a:spcBef>
                <a:spcPts val="300"/>
              </a:spcBef>
              <a:spcAft>
                <a:spcPts val="0"/>
              </a:spcAft>
              <a:buSzPts val="1400"/>
              <a:buChar char="–"/>
              <a:defRPr/>
            </a:lvl2pPr>
            <a:lvl3pPr indent="-304800" lvl="2" marL="1371600" algn="l">
              <a:lnSpc>
                <a:spcPct val="100000"/>
              </a:lnSpc>
              <a:spcBef>
                <a:spcPts val="200"/>
              </a:spcBef>
              <a:spcAft>
                <a:spcPts val="0"/>
              </a:spcAft>
              <a:buSzPts val="1200"/>
              <a:buChar char="•"/>
              <a:defRPr/>
            </a:lvl3pPr>
            <a:lvl4pPr indent="-292100" lvl="3" marL="1828800" algn="l">
              <a:lnSpc>
                <a:spcPct val="100000"/>
              </a:lnSpc>
              <a:spcBef>
                <a:spcPts val="200"/>
              </a:spcBef>
              <a:spcAft>
                <a:spcPts val="0"/>
              </a:spcAft>
              <a:buSzPts val="1000"/>
              <a:buChar char="–"/>
              <a:defRPr/>
            </a:lvl4pPr>
            <a:lvl5pPr indent="-292100" lvl="4" marL="2286000" algn="l">
              <a:lnSpc>
                <a:spcPct val="100000"/>
              </a:lnSpc>
              <a:spcBef>
                <a:spcPts val="200"/>
              </a:spcBef>
              <a:spcAft>
                <a:spcPts val="0"/>
              </a:spcAft>
              <a:buSzPts val="1000"/>
              <a:buChar char="»"/>
              <a:defRPr/>
            </a:lvl5pPr>
            <a:lvl6pPr indent="-292100" lvl="5" marL="2743200" algn="l">
              <a:lnSpc>
                <a:spcPct val="100000"/>
              </a:lnSpc>
              <a:spcBef>
                <a:spcPts val="200"/>
              </a:spcBef>
              <a:spcAft>
                <a:spcPts val="0"/>
              </a:spcAft>
              <a:buSzPts val="1000"/>
              <a:buChar char="•"/>
              <a:defRPr/>
            </a:lvl6pPr>
            <a:lvl7pPr indent="-292100" lvl="6" marL="3200400" algn="l">
              <a:lnSpc>
                <a:spcPct val="100000"/>
              </a:lnSpc>
              <a:spcBef>
                <a:spcPts val="200"/>
              </a:spcBef>
              <a:spcAft>
                <a:spcPts val="0"/>
              </a:spcAft>
              <a:buSzPts val="1000"/>
              <a:buChar char="•"/>
              <a:defRPr/>
            </a:lvl7pPr>
            <a:lvl8pPr indent="-292100" lvl="7" marL="3657600" algn="l">
              <a:lnSpc>
                <a:spcPct val="100000"/>
              </a:lnSpc>
              <a:spcBef>
                <a:spcPts val="200"/>
              </a:spcBef>
              <a:spcAft>
                <a:spcPts val="0"/>
              </a:spcAft>
              <a:buSzPts val="1000"/>
              <a:buChar char="•"/>
              <a:defRPr/>
            </a:lvl8pPr>
            <a:lvl9pPr indent="-292100" lvl="8" marL="4114800" algn="l">
              <a:lnSpc>
                <a:spcPct val="100000"/>
              </a:lnSpc>
              <a:spcBef>
                <a:spcPts val="200"/>
              </a:spcBef>
              <a:spcAft>
                <a:spcPts val="0"/>
              </a:spcAft>
              <a:buSzPts val="1000"/>
              <a:buChar char="•"/>
              <a:defRPr/>
            </a:lvl9pPr>
          </a:lstStyle>
          <a:p/>
        </p:txBody>
      </p:sp>
      <p:sp>
        <p:nvSpPr>
          <p:cNvPr id="112" name="Google Shape;112;p65"/>
          <p:cNvSpPr txBox="1"/>
          <p:nvPr>
            <p:ph idx="12" type="sldNum"/>
          </p:nvPr>
        </p:nvSpPr>
        <p:spPr>
          <a:xfrm>
            <a:off x="8466800" y="4749900"/>
            <a:ext cx="548700" cy="393600"/>
          </a:xfrm>
          <a:prstGeom prst="rect">
            <a:avLst/>
          </a:prstGeom>
          <a:noFill/>
          <a:ln>
            <a:noFill/>
          </a:ln>
        </p:spPr>
        <p:txBody>
          <a:bodyPr anchorCtr="0" anchor="t" bIns="22850" lIns="45725" spcFirstLastPara="1" rIns="45725" wrap="square" tIns="22850">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58595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theme" Target="../theme/theme1.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6"/>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marR="0" rtl="0" algn="ctr">
              <a:lnSpc>
                <a:spcPct val="100000"/>
              </a:lnSpc>
              <a:spcBef>
                <a:spcPts val="0"/>
              </a:spcBef>
              <a:spcAft>
                <a:spcPts val="0"/>
              </a:spcAft>
              <a:buClr>
                <a:schemeClr val="dk1"/>
              </a:buClr>
              <a:buSzPts val="2200"/>
              <a:buFont typeface="Calibri"/>
              <a:buNone/>
              <a:defRPr b="0" i="0" sz="2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700"/>
              <a:buFont typeface="Arial"/>
              <a:buNone/>
              <a:defRPr b="0" i="0" sz="9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700"/>
              <a:buFont typeface="Arial"/>
              <a:buNone/>
              <a:defRPr b="0" i="0" sz="9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700"/>
              <a:buFont typeface="Arial"/>
              <a:buNone/>
              <a:defRPr b="0" i="0" sz="9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700"/>
              <a:buFont typeface="Arial"/>
              <a:buNone/>
              <a:defRPr b="0" i="0" sz="9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700"/>
              <a:buFont typeface="Arial"/>
              <a:buNone/>
              <a:defRPr b="0" i="0" sz="9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700"/>
              <a:buFont typeface="Arial"/>
              <a:buNone/>
              <a:defRPr b="0" i="0" sz="9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700"/>
              <a:buFont typeface="Arial"/>
              <a:buNone/>
              <a:defRPr b="0" i="0" sz="9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700"/>
              <a:buFont typeface="Arial"/>
              <a:buNone/>
              <a:defRPr b="0" i="0" sz="900" u="none" cap="none" strike="noStrike">
                <a:solidFill>
                  <a:srgbClr val="000000"/>
                </a:solidFill>
                <a:latin typeface="Arial"/>
                <a:ea typeface="Arial"/>
                <a:cs typeface="Arial"/>
                <a:sym typeface="Arial"/>
              </a:defRPr>
            </a:lvl9pPr>
          </a:lstStyle>
          <a:p/>
        </p:txBody>
      </p:sp>
      <p:sp>
        <p:nvSpPr>
          <p:cNvPr id="7" name="Google Shape;7;p26"/>
          <p:cNvSpPr txBox="1"/>
          <p:nvPr>
            <p:ph idx="1" type="body"/>
          </p:nvPr>
        </p:nvSpPr>
        <p:spPr>
          <a:xfrm>
            <a:off x="228600" y="800100"/>
            <a:ext cx="4114800" cy="2262900"/>
          </a:xfrm>
          <a:prstGeom prst="rect">
            <a:avLst/>
          </a:prstGeom>
          <a:noFill/>
          <a:ln>
            <a:noFill/>
          </a:ln>
        </p:spPr>
        <p:txBody>
          <a:bodyPr anchorCtr="0" anchor="t" bIns="22850" lIns="45725" spcFirstLastPara="1" rIns="45725" wrap="square" tIns="22850">
            <a:normAutofit/>
          </a:bodyPr>
          <a:lstStyle>
            <a:lvl1pPr indent="-330200" lvl="0" marL="457200" marR="0" rtl="0" algn="l">
              <a:lnSpc>
                <a:spcPct val="100000"/>
              </a:lnSpc>
              <a:spcBef>
                <a:spcPts val="30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1pPr>
            <a:lvl2pPr indent="-317500" lvl="1" marL="914400" marR="0" rtl="0" algn="l">
              <a:lnSpc>
                <a:spcPct val="100000"/>
              </a:lnSpc>
              <a:spcBef>
                <a:spcPts val="3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2pPr>
            <a:lvl3pPr indent="-304800" lvl="2" marL="1371600" marR="0" rtl="0" algn="l">
              <a:lnSpc>
                <a:spcPct val="100000"/>
              </a:lnSpc>
              <a:spcBef>
                <a:spcPts val="200"/>
              </a:spcBef>
              <a:spcAft>
                <a:spcPts val="0"/>
              </a:spcAft>
              <a:buClr>
                <a:schemeClr val="dk1"/>
              </a:buClr>
              <a:buSzPts val="1200"/>
              <a:buFont typeface="Arial"/>
              <a:buChar char="•"/>
              <a:defRPr b="0" i="0" sz="1200" u="none" cap="none" strike="noStrike">
                <a:solidFill>
                  <a:schemeClr val="dk1"/>
                </a:solidFill>
                <a:latin typeface="Calibri"/>
                <a:ea typeface="Calibri"/>
                <a:cs typeface="Calibri"/>
                <a:sym typeface="Calibri"/>
              </a:defRPr>
            </a:lvl3pPr>
            <a:lvl4pPr indent="-292100" lvl="3" marL="1828800" marR="0" rtl="0" algn="l">
              <a:lnSpc>
                <a:spcPct val="100000"/>
              </a:lnSpc>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4pPr>
            <a:lvl5pPr indent="-292100" lvl="4" marL="2286000" marR="0" rtl="0" algn="l">
              <a:lnSpc>
                <a:spcPct val="100000"/>
              </a:lnSpc>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5pPr>
            <a:lvl6pPr indent="-292100" lvl="5" marL="2743200" marR="0" rtl="0" algn="l">
              <a:lnSpc>
                <a:spcPct val="100000"/>
              </a:lnSpc>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6pPr>
            <a:lvl7pPr indent="-292100" lvl="6" marL="3200400" marR="0" rtl="0" algn="l">
              <a:lnSpc>
                <a:spcPct val="100000"/>
              </a:lnSpc>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7pPr>
            <a:lvl8pPr indent="-292100" lvl="7" marL="3657600" marR="0" rtl="0" algn="l">
              <a:lnSpc>
                <a:spcPct val="100000"/>
              </a:lnSpc>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8pPr>
            <a:lvl9pPr indent="-292100" lvl="8" marL="4114800" marR="0" rtl="0" algn="l">
              <a:lnSpc>
                <a:spcPct val="100000"/>
              </a:lnSpc>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9pPr>
          </a:lstStyle>
          <a:p/>
        </p:txBody>
      </p:sp>
      <p:sp>
        <p:nvSpPr>
          <p:cNvPr id="8" name="Google Shape;8;p26"/>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marR="0" rtl="0" algn="l">
              <a:lnSpc>
                <a:spcPct val="100000"/>
              </a:lnSpc>
              <a:spcBef>
                <a:spcPts val="0"/>
              </a:spcBef>
              <a:spcAft>
                <a:spcPts val="0"/>
              </a:spcAft>
              <a:buClr>
                <a:srgbClr val="000000"/>
              </a:buClr>
              <a:buSzPts val="700"/>
              <a:buFont typeface="Arial"/>
              <a:buNone/>
              <a:defRPr b="0" i="0" sz="6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9pPr>
          </a:lstStyle>
          <a:p/>
        </p:txBody>
      </p:sp>
      <p:sp>
        <p:nvSpPr>
          <p:cNvPr id="9" name="Google Shape;9;p26"/>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marR="0" rtl="0" algn="ctr">
              <a:lnSpc>
                <a:spcPct val="100000"/>
              </a:lnSpc>
              <a:spcBef>
                <a:spcPts val="0"/>
              </a:spcBef>
              <a:spcAft>
                <a:spcPts val="0"/>
              </a:spcAft>
              <a:buClr>
                <a:srgbClr val="000000"/>
              </a:buClr>
              <a:buSzPts val="700"/>
              <a:buFont typeface="Arial"/>
              <a:buNone/>
              <a:defRPr b="0" i="0" sz="6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9pPr>
          </a:lstStyle>
          <a:p/>
        </p:txBody>
      </p:sp>
      <p:sp>
        <p:nvSpPr>
          <p:cNvPr id="10" name="Google Shape;10;p26"/>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marR="0" rtl="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9.jpg"/><Relationship Id="rId4" Type="http://schemas.openxmlformats.org/officeDocument/2006/relationships/image" Target="../media/image3.png"/><Relationship Id="rId5" Type="http://schemas.openxmlformats.org/officeDocument/2006/relationships/hyperlink" Target="https://docs.google.com/presentation/d/1Y1JjqiCD1roEntoJTRhrNC3R37q9vj7a1z8gHVuKq4I/edit?usp=sharing" TargetMode="External"/><Relationship Id="rId6" Type="http://schemas.openxmlformats.org/officeDocument/2006/relationships/hyperlink" Target="https://docs.google.com/document/d/1HfPqmtoLOVKUvt27M2LZBIbD4hZxBK0O4QZ2OCG0dgs/edit?usp=sharing"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pic>
        <p:nvPicPr>
          <p:cNvPr id="117" name="Google Shape;117;g20dd0cb756ca5414_0" title="ClarksvilleQ-logo.png"/>
          <p:cNvPicPr preferRelativeResize="0"/>
          <p:nvPr/>
        </p:nvPicPr>
        <p:blipFill>
          <a:blip r:embed="rId3">
            <a:alphaModFix/>
          </a:blip>
          <a:stretch>
            <a:fillRect/>
          </a:stretch>
        </p:blipFill>
        <p:spPr>
          <a:xfrm>
            <a:off x="635386" y="1185388"/>
            <a:ext cx="7868698" cy="277017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pic>
        <p:nvPicPr>
          <p:cNvPr id="122" name="Google Shape;122;p1"/>
          <p:cNvPicPr preferRelativeResize="0"/>
          <p:nvPr/>
        </p:nvPicPr>
        <p:blipFill rotWithShape="1">
          <a:blip r:embed="rId3">
            <a:alphaModFix/>
          </a:blip>
          <a:srcRect b="7810" l="0" r="0" t="7812"/>
          <a:stretch/>
        </p:blipFill>
        <p:spPr>
          <a:xfrm>
            <a:off x="0" y="0"/>
            <a:ext cx="9144000" cy="5143500"/>
          </a:xfrm>
          <a:prstGeom prst="rect">
            <a:avLst/>
          </a:prstGeom>
          <a:noFill/>
          <a:ln>
            <a:noFill/>
          </a:ln>
        </p:spPr>
      </p:pic>
      <p:sp>
        <p:nvSpPr>
          <p:cNvPr id="123" name="Google Shape;123;p1"/>
          <p:cNvSpPr/>
          <p:nvPr/>
        </p:nvSpPr>
        <p:spPr>
          <a:xfrm>
            <a:off x="0" y="0"/>
            <a:ext cx="9143998" cy="5143500"/>
          </a:xfrm>
          <a:custGeom>
            <a:rect b="b" l="l" r="r" t="t"/>
            <a:pathLst>
              <a:path extrusionOk="0" h="2709333" w="4816592">
                <a:moveTo>
                  <a:pt x="0" y="0"/>
                </a:moveTo>
                <a:lnTo>
                  <a:pt x="4816592" y="0"/>
                </a:lnTo>
                <a:lnTo>
                  <a:pt x="4816592" y="2709333"/>
                </a:lnTo>
                <a:lnTo>
                  <a:pt x="0" y="2709333"/>
                </a:lnTo>
                <a:close/>
              </a:path>
            </a:pathLst>
          </a:custGeom>
          <a:solidFill>
            <a:srgbClr val="3A4F60">
              <a:alpha val="85098"/>
            </a:srgbClr>
          </a:solidFill>
          <a:ln>
            <a:noFill/>
          </a:ln>
        </p:spPr>
      </p:sp>
      <p:sp>
        <p:nvSpPr>
          <p:cNvPr id="124" name="Google Shape;124;p1"/>
          <p:cNvSpPr txBox="1"/>
          <p:nvPr/>
        </p:nvSpPr>
        <p:spPr>
          <a:xfrm>
            <a:off x="2669023" y="4481145"/>
            <a:ext cx="3806100" cy="169200"/>
          </a:xfrm>
          <a:prstGeom prst="rect">
            <a:avLst/>
          </a:prstGeom>
          <a:noFill/>
          <a:ln>
            <a:noFill/>
          </a:ln>
        </p:spPr>
        <p:txBody>
          <a:bodyPr anchorCtr="0" anchor="t" bIns="0" lIns="0" spcFirstLastPara="1" rIns="0" wrap="square" tIns="0">
            <a:spAutoFit/>
          </a:bodyPr>
          <a:lstStyle/>
          <a:p>
            <a:pPr indent="0" lvl="0" marL="0" marR="0" rtl="0" algn="ctr">
              <a:lnSpc>
                <a:spcPct val="140017"/>
              </a:lnSpc>
              <a:spcBef>
                <a:spcPts val="0"/>
              </a:spcBef>
              <a:spcAft>
                <a:spcPts val="0"/>
              </a:spcAft>
              <a:buClr>
                <a:srgbClr val="000000"/>
              </a:buClr>
              <a:buSzPts val="1100"/>
              <a:buFont typeface="Arial"/>
              <a:buNone/>
            </a:pPr>
            <a:r>
              <a:rPr b="0" i="0" lang="en" sz="1100" u="none" cap="none" strike="noStrike">
                <a:solidFill>
                  <a:srgbClr val="FFFFFF"/>
                </a:solidFill>
                <a:latin typeface="Poppins"/>
                <a:ea typeface="Poppins"/>
                <a:cs typeface="Poppins"/>
                <a:sym typeface="Poppins"/>
              </a:rPr>
              <a:t>July 2025 </a:t>
            </a:r>
            <a:endParaRPr b="0" i="0" sz="700" u="none" cap="none" strike="noStrike">
              <a:solidFill>
                <a:srgbClr val="000000"/>
              </a:solidFill>
              <a:latin typeface="Poppins"/>
              <a:ea typeface="Poppins"/>
              <a:cs typeface="Poppins"/>
              <a:sym typeface="Poppins"/>
            </a:endParaRPr>
          </a:p>
        </p:txBody>
      </p:sp>
      <p:pic>
        <p:nvPicPr>
          <p:cNvPr id="125" name="Google Shape;125;p1"/>
          <p:cNvPicPr preferRelativeResize="0"/>
          <p:nvPr/>
        </p:nvPicPr>
        <p:blipFill rotWithShape="1">
          <a:blip r:embed="rId4">
            <a:alphaModFix/>
          </a:blip>
          <a:srcRect b="35668" l="8918" r="10228" t="34293"/>
          <a:stretch/>
        </p:blipFill>
        <p:spPr>
          <a:xfrm>
            <a:off x="264391" y="261950"/>
            <a:ext cx="1686135" cy="626425"/>
          </a:xfrm>
          <a:prstGeom prst="rect">
            <a:avLst/>
          </a:prstGeom>
          <a:noFill/>
          <a:ln>
            <a:noFill/>
          </a:ln>
        </p:spPr>
      </p:pic>
      <p:sp>
        <p:nvSpPr>
          <p:cNvPr id="126" name="Google Shape;126;p1"/>
          <p:cNvSpPr txBox="1"/>
          <p:nvPr/>
        </p:nvSpPr>
        <p:spPr>
          <a:xfrm>
            <a:off x="357900" y="1557075"/>
            <a:ext cx="8428200" cy="9390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6100"/>
              <a:buFont typeface="Arial"/>
              <a:buNone/>
            </a:pPr>
            <a:r>
              <a:rPr b="0" i="0" lang="en" sz="6100" u="none" cap="none" strike="noStrike">
                <a:solidFill>
                  <a:srgbClr val="FFFFFF"/>
                </a:solidFill>
                <a:latin typeface="Poppins ExtraBold"/>
                <a:ea typeface="Poppins ExtraBold"/>
                <a:cs typeface="Poppins ExtraBold"/>
                <a:sym typeface="Poppins ExtraBold"/>
              </a:rPr>
              <a:t>LGBTQ+ Assessment</a:t>
            </a:r>
            <a:endParaRPr b="0" i="0" sz="700" u="none" cap="none" strike="noStrike">
              <a:solidFill>
                <a:srgbClr val="000000"/>
              </a:solidFill>
              <a:latin typeface="Arial"/>
              <a:ea typeface="Arial"/>
              <a:cs typeface="Arial"/>
              <a:sym typeface="Arial"/>
            </a:endParaRPr>
          </a:p>
        </p:txBody>
      </p:sp>
      <p:sp>
        <p:nvSpPr>
          <p:cNvPr id="127" name="Google Shape;127;p1"/>
          <p:cNvSpPr txBox="1"/>
          <p:nvPr/>
        </p:nvSpPr>
        <p:spPr>
          <a:xfrm>
            <a:off x="2012700" y="2962550"/>
            <a:ext cx="5118600" cy="14406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3600"/>
              <a:buFont typeface="Arial"/>
              <a:buNone/>
            </a:pPr>
            <a:r>
              <a:rPr b="1" i="0" lang="en" sz="3600" u="none" cap="none" strike="noStrike">
                <a:solidFill>
                  <a:srgbClr val="FFFFFF"/>
                </a:solidFill>
                <a:latin typeface="Poppins"/>
                <a:ea typeface="Poppins"/>
                <a:cs typeface="Poppins"/>
                <a:sym typeface="Poppins"/>
              </a:rPr>
              <a:t>Montgomery, TN</a:t>
            </a:r>
            <a:endParaRPr b="1" i="0" sz="3600" u="none" cap="none" strike="noStrike">
              <a:solidFill>
                <a:srgbClr val="FFFFFF"/>
              </a:solidFill>
              <a:latin typeface="Poppins"/>
              <a:ea typeface="Poppins"/>
              <a:cs typeface="Poppins"/>
              <a:sym typeface="Poppins"/>
            </a:endParaRPr>
          </a:p>
          <a:p>
            <a:pPr indent="0" lvl="0" marL="0" marR="0" rtl="0" algn="ctr">
              <a:lnSpc>
                <a:spcPct val="140000"/>
              </a:lnSpc>
              <a:spcBef>
                <a:spcPts val="0"/>
              </a:spcBef>
              <a:spcAft>
                <a:spcPts val="0"/>
              </a:spcAft>
              <a:buClr>
                <a:srgbClr val="000000"/>
              </a:buClr>
              <a:buSzPts val="1800"/>
              <a:buFont typeface="Arial"/>
              <a:buNone/>
            </a:pPr>
            <a:r>
              <a:rPr b="1" i="1" lang="en" sz="1800" u="none" cap="none" strike="noStrike">
                <a:solidFill>
                  <a:srgbClr val="FFFFFF"/>
                </a:solidFill>
                <a:latin typeface="Poppins"/>
                <a:ea typeface="Poppins"/>
                <a:cs typeface="Poppins"/>
                <a:sym typeface="Poppins"/>
              </a:rPr>
              <a:t>Link to longer presentation </a:t>
            </a:r>
            <a:r>
              <a:rPr b="1" i="1" lang="en" sz="1800" u="sng" cap="none" strike="noStrike">
                <a:solidFill>
                  <a:schemeClr val="hlink"/>
                </a:solidFill>
                <a:latin typeface="Poppins"/>
                <a:ea typeface="Poppins"/>
                <a:cs typeface="Poppins"/>
                <a:sym typeface="Poppins"/>
                <a:hlinkClick r:id="rId5"/>
              </a:rPr>
              <a:t>here</a:t>
            </a:r>
            <a:r>
              <a:rPr b="1" i="1" lang="en" sz="1800" u="none" cap="none" strike="noStrike">
                <a:solidFill>
                  <a:srgbClr val="FFFFFF"/>
                </a:solidFill>
                <a:latin typeface="Poppins"/>
                <a:ea typeface="Poppins"/>
                <a:cs typeface="Poppins"/>
                <a:sym typeface="Poppins"/>
              </a:rPr>
              <a:t> and Qualitative Report </a:t>
            </a:r>
            <a:r>
              <a:rPr b="1" i="1" lang="en" sz="1800" u="sng" cap="none" strike="noStrike">
                <a:solidFill>
                  <a:schemeClr val="hlink"/>
                </a:solidFill>
                <a:latin typeface="Poppins"/>
                <a:ea typeface="Poppins"/>
                <a:cs typeface="Poppins"/>
                <a:sym typeface="Poppins"/>
                <a:hlinkClick r:id="rId6"/>
              </a:rPr>
              <a:t>here</a:t>
            </a:r>
            <a:endParaRPr b="1" i="1" sz="1800" u="none" cap="none" strike="noStrike">
              <a:solidFill>
                <a:srgbClr val="FFFFFF"/>
              </a:solidFill>
              <a:latin typeface="Poppins"/>
              <a:ea typeface="Poppins"/>
              <a:cs typeface="Poppins"/>
              <a:sym typeface="Poppi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A5060"/>
        </a:solidFill>
      </p:bgPr>
    </p:bg>
    <p:spTree>
      <p:nvGrpSpPr>
        <p:cNvPr id="131" name="Shape 131"/>
        <p:cNvGrpSpPr/>
        <p:nvPr/>
      </p:nvGrpSpPr>
      <p:grpSpPr>
        <a:xfrm>
          <a:off x="0" y="0"/>
          <a:ext cx="0" cy="0"/>
          <a:chOff x="0" y="0"/>
          <a:chExt cx="0" cy="0"/>
        </a:xfrm>
      </p:grpSpPr>
      <p:sp>
        <p:nvSpPr>
          <p:cNvPr id="132" name="Google Shape;132;p2"/>
          <p:cNvSpPr txBox="1"/>
          <p:nvPr/>
        </p:nvSpPr>
        <p:spPr>
          <a:xfrm>
            <a:off x="2925881" y="359600"/>
            <a:ext cx="3292200" cy="431100"/>
          </a:xfrm>
          <a:prstGeom prst="rect">
            <a:avLst/>
          </a:prstGeom>
          <a:noFill/>
          <a:ln>
            <a:noFill/>
          </a:ln>
        </p:spPr>
        <p:txBody>
          <a:bodyPr anchorCtr="0" anchor="t" bIns="0" lIns="0" spcFirstLastPara="1" rIns="0" wrap="square" tIns="0">
            <a:spAutoFit/>
          </a:bodyPr>
          <a:lstStyle/>
          <a:p>
            <a:pPr indent="0" lvl="0" marL="0" marR="0" rtl="0" algn="l">
              <a:lnSpc>
                <a:spcPct val="128000"/>
              </a:lnSpc>
              <a:spcBef>
                <a:spcPts val="0"/>
              </a:spcBef>
              <a:spcAft>
                <a:spcPts val="0"/>
              </a:spcAft>
              <a:buClr>
                <a:srgbClr val="000000"/>
              </a:buClr>
              <a:buSzPts val="2800"/>
              <a:buFont typeface="Arial"/>
              <a:buNone/>
            </a:pPr>
            <a:r>
              <a:rPr b="1" i="0" lang="en" sz="2800" u="none" cap="none" strike="noStrike">
                <a:solidFill>
                  <a:srgbClr val="FFFFFF"/>
                </a:solidFill>
                <a:latin typeface="Poppins"/>
                <a:ea typeface="Poppins"/>
                <a:cs typeface="Poppins"/>
                <a:sym typeface="Poppins"/>
              </a:rPr>
              <a:t>METHODOLOGY</a:t>
            </a:r>
            <a:endParaRPr b="0" i="0" sz="700" u="none" cap="none" strike="noStrike">
              <a:solidFill>
                <a:srgbClr val="000000"/>
              </a:solidFill>
              <a:latin typeface="Arial"/>
              <a:ea typeface="Arial"/>
              <a:cs typeface="Arial"/>
              <a:sym typeface="Arial"/>
            </a:endParaRPr>
          </a:p>
        </p:txBody>
      </p:sp>
      <p:graphicFrame>
        <p:nvGraphicFramePr>
          <p:cNvPr id="133" name="Google Shape;133;p2"/>
          <p:cNvGraphicFramePr/>
          <p:nvPr/>
        </p:nvGraphicFramePr>
        <p:xfrm>
          <a:off x="194650" y="1120225"/>
          <a:ext cx="3000000" cy="3000000"/>
        </p:xfrm>
        <a:graphic>
          <a:graphicData uri="http://schemas.openxmlformats.org/drawingml/2006/table">
            <a:tbl>
              <a:tblPr>
                <a:noFill/>
                <a:tableStyleId>{2D35F8E9-6931-4156-BDC9-E3FDF9CF42AF}</a:tableStyleId>
              </a:tblPr>
              <a:tblGrid>
                <a:gridCol w="1205350"/>
                <a:gridCol w="2455875"/>
                <a:gridCol w="5093450"/>
              </a:tblGrid>
              <a:tr h="528075">
                <a:tc gridSpan="2">
                  <a:txBody>
                    <a:bodyPr/>
                    <a:lstStyle/>
                    <a:p>
                      <a:pPr indent="0" lvl="0" marL="0" marR="0" rtl="0" algn="ctr">
                        <a:lnSpc>
                          <a:spcPct val="100000"/>
                        </a:lnSpc>
                        <a:spcBef>
                          <a:spcPts val="0"/>
                        </a:spcBef>
                        <a:spcAft>
                          <a:spcPts val="0"/>
                        </a:spcAft>
                        <a:buClr>
                          <a:srgbClr val="000000"/>
                        </a:buClr>
                        <a:buSzPts val="1800"/>
                        <a:buFont typeface="Arial"/>
                        <a:buNone/>
                      </a:pPr>
                      <a:r>
                        <a:rPr lang="en" sz="1800" u="none" cap="none" strike="noStrike">
                          <a:solidFill>
                            <a:schemeClr val="lt1"/>
                          </a:solidFill>
                          <a:latin typeface="Poppins ExtraBold"/>
                          <a:ea typeface="Poppins ExtraBold"/>
                          <a:cs typeface="Poppins ExtraBold"/>
                          <a:sym typeface="Poppins ExtraBold"/>
                        </a:rPr>
                        <a:t>Project Phase</a:t>
                      </a:r>
                      <a:endParaRPr sz="1800" u="none" cap="none" strike="noStrike">
                        <a:solidFill>
                          <a:schemeClr val="lt1"/>
                        </a:solidFill>
                        <a:latin typeface="Poppins ExtraBold"/>
                        <a:ea typeface="Poppins ExtraBold"/>
                        <a:cs typeface="Poppins ExtraBold"/>
                        <a:sym typeface="Poppins ExtraBold"/>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hMerge="1"/>
                <a:tc>
                  <a:txBody>
                    <a:bodyPr/>
                    <a:lstStyle/>
                    <a:p>
                      <a:pPr indent="0" lvl="0" marL="0" marR="0" rtl="0" algn="ctr">
                        <a:lnSpc>
                          <a:spcPct val="100000"/>
                        </a:lnSpc>
                        <a:spcBef>
                          <a:spcPts val="0"/>
                        </a:spcBef>
                        <a:spcAft>
                          <a:spcPts val="0"/>
                        </a:spcAft>
                        <a:buClr>
                          <a:srgbClr val="000000"/>
                        </a:buClr>
                        <a:buSzPts val="1800"/>
                        <a:buFont typeface="Arial"/>
                        <a:buNone/>
                      </a:pPr>
                      <a:r>
                        <a:rPr lang="en" sz="1800" u="none" cap="none" strike="noStrike">
                          <a:solidFill>
                            <a:schemeClr val="lt1"/>
                          </a:solidFill>
                          <a:latin typeface="Poppins ExtraBold"/>
                          <a:ea typeface="Poppins ExtraBold"/>
                          <a:cs typeface="Poppins ExtraBold"/>
                          <a:sym typeface="Poppins ExtraBold"/>
                        </a:rPr>
                        <a:t>Goals</a:t>
                      </a:r>
                      <a:endParaRPr sz="1800" u="none" cap="none" strike="noStrike">
                        <a:solidFill>
                          <a:schemeClr val="lt1"/>
                        </a:solidFill>
                        <a:latin typeface="Poppins ExtraBold"/>
                        <a:ea typeface="Poppins ExtraBold"/>
                        <a:cs typeface="Poppins ExtraBold"/>
                        <a:sym typeface="Poppins ExtraBold"/>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373100">
                <a:tc>
                  <a:txBody>
                    <a:bodyPr/>
                    <a:lstStyle/>
                    <a:p>
                      <a:pPr indent="0" lvl="0" marL="0" marR="0" rtl="0" algn="ctr">
                        <a:lnSpc>
                          <a:spcPct val="100000"/>
                        </a:lnSpc>
                        <a:spcBef>
                          <a:spcPts val="0"/>
                        </a:spcBef>
                        <a:spcAft>
                          <a:spcPts val="0"/>
                        </a:spcAft>
                        <a:buClr>
                          <a:srgbClr val="000000"/>
                        </a:buClr>
                        <a:buSzPts val="1400"/>
                        <a:buFont typeface="Arial"/>
                        <a:buNone/>
                      </a:pPr>
                      <a:r>
                        <a:rPr lang="en" sz="1400" u="none" cap="none" strike="noStrike">
                          <a:solidFill>
                            <a:schemeClr val="lt1"/>
                          </a:solidFill>
                          <a:latin typeface="Poppins ExtraBold"/>
                          <a:ea typeface="Poppins ExtraBold"/>
                          <a:cs typeface="Poppins ExtraBold"/>
                          <a:sym typeface="Poppins ExtraBold"/>
                        </a:rPr>
                        <a:t>PHASE 1</a:t>
                      </a:r>
                      <a:endParaRPr sz="1400" u="none" cap="none" strike="noStrike">
                        <a:solidFill>
                          <a:schemeClr val="lt1"/>
                        </a:solidFill>
                        <a:latin typeface="Poppins ExtraBold"/>
                        <a:ea typeface="Poppins ExtraBold"/>
                        <a:cs typeface="Poppins ExtraBold"/>
                        <a:sym typeface="Poppins ExtraBol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solidFill>
                            <a:schemeClr val="lt1"/>
                          </a:solidFill>
                          <a:latin typeface="Poppins ExtraBold"/>
                          <a:ea typeface="Poppins ExtraBold"/>
                          <a:cs typeface="Poppins ExtraBold"/>
                          <a:sym typeface="Poppins ExtraBold"/>
                        </a:rPr>
                        <a:t>In-depth Interviews</a:t>
                      </a:r>
                      <a:endParaRPr sz="1400" u="none" cap="none" strike="noStrike">
                        <a:solidFill>
                          <a:schemeClr val="lt1"/>
                        </a:solidFill>
                        <a:latin typeface="Poppins ExtraBold"/>
                        <a:ea typeface="Poppins ExtraBold"/>
                        <a:cs typeface="Poppins ExtraBold"/>
                        <a:sym typeface="Poppins ExtraBold"/>
                      </a:endParaRPr>
                    </a:p>
                    <a:p>
                      <a:pPr indent="0" lvl="0" marL="0" marR="0" rtl="0" algn="l">
                        <a:lnSpc>
                          <a:spcPct val="100000"/>
                        </a:lnSpc>
                        <a:spcBef>
                          <a:spcPts val="0"/>
                        </a:spcBef>
                        <a:spcAft>
                          <a:spcPts val="0"/>
                        </a:spcAft>
                        <a:buClr>
                          <a:schemeClr val="dk1"/>
                        </a:buClr>
                        <a:buSzPts val="1100"/>
                        <a:buFont typeface="Arial"/>
                        <a:buNone/>
                      </a:pPr>
                      <a:r>
                        <a:t/>
                      </a:r>
                      <a:endParaRPr sz="1300" u="none" cap="none" strike="noStrike">
                        <a:solidFill>
                          <a:schemeClr val="lt1"/>
                        </a:solidFill>
                        <a:latin typeface="Poppins"/>
                        <a:ea typeface="Poppins"/>
                        <a:cs typeface="Poppins"/>
                        <a:sym typeface="Poppins"/>
                      </a:endParaRPr>
                    </a:p>
                    <a:p>
                      <a:pPr indent="0" lvl="0" marL="0" marR="0" rtl="0" algn="l">
                        <a:lnSpc>
                          <a:spcPct val="100000"/>
                        </a:lnSpc>
                        <a:spcBef>
                          <a:spcPts val="0"/>
                        </a:spcBef>
                        <a:spcAft>
                          <a:spcPts val="0"/>
                        </a:spcAft>
                        <a:buClr>
                          <a:schemeClr val="dk1"/>
                        </a:buClr>
                        <a:buSzPts val="1100"/>
                        <a:buFont typeface="Arial"/>
                        <a:buNone/>
                      </a:pPr>
                      <a:r>
                        <a:rPr lang="en" sz="1300" u="none" cap="none" strike="noStrike">
                          <a:solidFill>
                            <a:schemeClr val="lt1"/>
                          </a:solidFill>
                          <a:latin typeface="Poppins"/>
                          <a:ea typeface="Poppins"/>
                          <a:cs typeface="Poppins"/>
                          <a:sym typeface="Poppins"/>
                        </a:rPr>
                        <a:t>Conducted ten in-depth interviews with individuals who identified personally or their child identified as LGBTQ+</a:t>
                      </a:r>
                      <a:endParaRPr sz="1300" u="none" cap="none" strike="noStrike">
                        <a:solidFill>
                          <a:schemeClr val="lt1"/>
                        </a:solidFill>
                        <a:latin typeface="Poppins"/>
                        <a:ea typeface="Poppins"/>
                        <a:cs typeface="Poppins"/>
                        <a:sym typeface="Poppi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i="1" sz="1300" u="none" cap="none" strike="noStrike">
                        <a:solidFill>
                          <a:schemeClr val="lt1"/>
                        </a:solidFill>
                        <a:latin typeface="Poppins"/>
                        <a:ea typeface="Poppins"/>
                        <a:cs typeface="Poppins"/>
                        <a:sym typeface="Poppins"/>
                      </a:endParaRPr>
                    </a:p>
                    <a:p>
                      <a:pPr indent="0" lvl="0" marL="0" marR="0" rtl="0" algn="l">
                        <a:lnSpc>
                          <a:spcPct val="100000"/>
                        </a:lnSpc>
                        <a:spcBef>
                          <a:spcPts val="0"/>
                        </a:spcBef>
                        <a:spcAft>
                          <a:spcPts val="0"/>
                        </a:spcAft>
                        <a:buClr>
                          <a:srgbClr val="000000"/>
                        </a:buClr>
                        <a:buSzPts val="1300"/>
                        <a:buFont typeface="Arial"/>
                        <a:buNone/>
                      </a:pPr>
                      <a:r>
                        <a:rPr i="1" lang="en" sz="1300" u="none" cap="none" strike="noStrike">
                          <a:solidFill>
                            <a:schemeClr val="lt1"/>
                          </a:solidFill>
                          <a:latin typeface="Poppins"/>
                          <a:ea typeface="Poppins"/>
                          <a:cs typeface="Poppins"/>
                          <a:sym typeface="Poppins"/>
                        </a:rPr>
                        <a:t>Understand the lived experiences, needs, and priorities of LGBTQ+ individuals and parents of queer youth in Montgomery County. They aimed to identify barriers to safety, belonging, and access to affirming services, while surfacing community-driven solutions and visions for structural support.</a:t>
                      </a:r>
                      <a:endParaRPr i="1" sz="1200" u="none" cap="none" strike="noStrike">
                        <a:solidFill>
                          <a:schemeClr val="lt1"/>
                        </a:solidFill>
                        <a:latin typeface="Poppins ExtraBold"/>
                        <a:ea typeface="Poppins ExtraBold"/>
                        <a:cs typeface="Poppins ExtraBold"/>
                        <a:sym typeface="Poppins ExtraBol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945650">
                <a:tc>
                  <a:txBody>
                    <a:bodyPr/>
                    <a:lstStyle/>
                    <a:p>
                      <a:pPr indent="0" lvl="0" marL="0" marR="0" rtl="0" algn="ctr">
                        <a:lnSpc>
                          <a:spcPct val="100000"/>
                        </a:lnSpc>
                        <a:spcBef>
                          <a:spcPts val="0"/>
                        </a:spcBef>
                        <a:spcAft>
                          <a:spcPts val="0"/>
                        </a:spcAft>
                        <a:buClr>
                          <a:srgbClr val="000000"/>
                        </a:buClr>
                        <a:buSzPts val="1400"/>
                        <a:buFont typeface="Arial"/>
                        <a:buNone/>
                      </a:pPr>
                      <a:r>
                        <a:rPr lang="en" sz="1400" u="none" cap="none" strike="noStrike">
                          <a:solidFill>
                            <a:schemeClr val="lt1"/>
                          </a:solidFill>
                          <a:latin typeface="Poppins ExtraBold"/>
                          <a:ea typeface="Poppins ExtraBold"/>
                          <a:cs typeface="Poppins ExtraBold"/>
                          <a:sym typeface="Poppins ExtraBold"/>
                        </a:rPr>
                        <a:t>PHASE 2</a:t>
                      </a:r>
                      <a:endParaRPr sz="1400" u="none" cap="none" strike="noStrike">
                        <a:solidFill>
                          <a:schemeClr val="lt1"/>
                        </a:solidFill>
                        <a:latin typeface="Poppins ExtraBold"/>
                        <a:ea typeface="Poppins ExtraBold"/>
                        <a:cs typeface="Poppins ExtraBold"/>
                        <a:sym typeface="Poppins ExtraBol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i="1" lang="en" sz="1400" u="none" cap="none" strike="noStrike">
                          <a:solidFill>
                            <a:schemeClr val="lt1"/>
                          </a:solidFill>
                          <a:latin typeface="Poppins ExtraBold"/>
                          <a:ea typeface="Poppins ExtraBold"/>
                          <a:cs typeface="Poppins ExtraBold"/>
                          <a:sym typeface="Poppins ExtraBold"/>
                        </a:rPr>
                        <a:t>Survey</a:t>
                      </a:r>
                      <a:endParaRPr sz="1400" u="none" cap="none" strike="noStrike">
                        <a:solidFill>
                          <a:schemeClr val="lt1"/>
                        </a:solidFill>
                        <a:latin typeface="Poppins ExtraBold"/>
                        <a:ea typeface="Poppins ExtraBold"/>
                        <a:cs typeface="Poppins ExtraBold"/>
                        <a:sym typeface="Poppins ExtraBold"/>
                      </a:endParaRPr>
                    </a:p>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chemeClr val="lt1"/>
                        </a:solidFill>
                        <a:latin typeface="Poppins"/>
                        <a:ea typeface="Poppins"/>
                        <a:cs typeface="Poppins"/>
                        <a:sym typeface="Poppins"/>
                      </a:endParaRPr>
                    </a:p>
                    <a:p>
                      <a:pPr indent="0" lvl="0" marL="0" marR="0" rtl="0" algn="l">
                        <a:lnSpc>
                          <a:spcPct val="100000"/>
                        </a:lnSpc>
                        <a:spcBef>
                          <a:spcPts val="0"/>
                        </a:spcBef>
                        <a:spcAft>
                          <a:spcPts val="0"/>
                        </a:spcAft>
                        <a:buClr>
                          <a:srgbClr val="000000"/>
                        </a:buClr>
                        <a:buSzPts val="1300"/>
                        <a:buFont typeface="Arial"/>
                        <a:buNone/>
                      </a:pPr>
                      <a:r>
                        <a:rPr lang="en" sz="1300" u="none" cap="none" strike="noStrike">
                          <a:solidFill>
                            <a:schemeClr val="lt1"/>
                          </a:solidFill>
                          <a:latin typeface="Poppins"/>
                          <a:ea typeface="Poppins"/>
                          <a:cs typeface="Poppins"/>
                          <a:sym typeface="Poppins"/>
                        </a:rPr>
                        <a:t>534 registered voters in Montgomery County, Tennessee from June 27 - July 2, 2025.</a:t>
                      </a:r>
                      <a:endParaRPr sz="1300" u="none" cap="none" strike="noStrike">
                        <a:solidFill>
                          <a:schemeClr val="lt1"/>
                        </a:solidFill>
                        <a:latin typeface="Poppins"/>
                        <a:ea typeface="Poppins"/>
                        <a:cs typeface="Poppins"/>
                        <a:sym typeface="Poppi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rowSpan="2">
                  <a:txBody>
                    <a:bodyPr/>
                    <a:lstStyle/>
                    <a:p>
                      <a:pPr indent="0" lvl="0" marL="0" marR="0" rtl="0" algn="l">
                        <a:lnSpc>
                          <a:spcPct val="100000"/>
                        </a:lnSpc>
                        <a:spcBef>
                          <a:spcPts val="0"/>
                        </a:spcBef>
                        <a:spcAft>
                          <a:spcPts val="0"/>
                        </a:spcAft>
                        <a:buClr>
                          <a:srgbClr val="000000"/>
                        </a:buClr>
                        <a:buSzPts val="1300"/>
                        <a:buFont typeface="Arial"/>
                        <a:buNone/>
                      </a:pPr>
                      <a:r>
                        <a:t/>
                      </a:r>
                      <a:endParaRPr i="1" sz="1300" u="none" cap="none" strike="noStrike">
                        <a:solidFill>
                          <a:schemeClr val="lt1"/>
                        </a:solidFill>
                        <a:latin typeface="Poppins"/>
                        <a:ea typeface="Poppins"/>
                        <a:cs typeface="Poppins"/>
                        <a:sym typeface="Poppins"/>
                      </a:endParaRPr>
                    </a:p>
                    <a:p>
                      <a:pPr indent="0" lvl="0" marL="0" marR="0" rtl="0" algn="l">
                        <a:lnSpc>
                          <a:spcPct val="100000"/>
                        </a:lnSpc>
                        <a:spcBef>
                          <a:spcPts val="0"/>
                        </a:spcBef>
                        <a:spcAft>
                          <a:spcPts val="0"/>
                        </a:spcAft>
                        <a:buClr>
                          <a:srgbClr val="000000"/>
                        </a:buClr>
                        <a:buSzPts val="1300"/>
                        <a:buFont typeface="Arial"/>
                        <a:buNone/>
                      </a:pPr>
                      <a:r>
                        <a:rPr i="1" lang="en" sz="1300" u="none" cap="none" strike="noStrike">
                          <a:solidFill>
                            <a:schemeClr val="lt1"/>
                          </a:solidFill>
                          <a:latin typeface="Poppins"/>
                          <a:ea typeface="Poppins"/>
                          <a:cs typeface="Poppins"/>
                          <a:sym typeface="Poppins"/>
                        </a:rPr>
                        <a:t>Understand the experiences, priorities, and challenges of registered voters in Montgomery County, Tennessee, with a focus on LGBTQ+ inclusion. It aims to measure perceptions of community inclusivity, access to resources, safety, and support for LGBTQ+ individuals—especially youth—while also identifying barriers to participation in community life. </a:t>
                      </a:r>
                      <a:endParaRPr i="1" sz="1300" u="none" cap="none" strike="noStrike">
                        <a:solidFill>
                          <a:schemeClr val="lt1"/>
                        </a:solidFill>
                        <a:latin typeface="Poppins"/>
                        <a:ea typeface="Poppins"/>
                        <a:cs typeface="Poppins"/>
                        <a:sym typeface="Poppi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94565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vMerge="1"/>
              </a:tr>
            </a:tbl>
          </a:graphicData>
        </a:graphic>
      </p:graphicFrame>
      <p:pic>
        <p:nvPicPr>
          <p:cNvPr id="134" name="Google Shape;134;p2"/>
          <p:cNvPicPr preferRelativeResize="0"/>
          <p:nvPr/>
        </p:nvPicPr>
        <p:blipFill rotWithShape="1">
          <a:blip r:embed="rId3">
            <a:alphaModFix/>
          </a:blip>
          <a:srcRect b="35668" l="8918" r="10228" t="34293"/>
          <a:stretch/>
        </p:blipFill>
        <p:spPr>
          <a:xfrm>
            <a:off x="264391" y="261950"/>
            <a:ext cx="1686135" cy="6264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A4F60"/>
        </a:solidFill>
      </p:bgPr>
    </p:bg>
    <p:spTree>
      <p:nvGrpSpPr>
        <p:cNvPr id="138" name="Shape 138"/>
        <p:cNvGrpSpPr/>
        <p:nvPr/>
      </p:nvGrpSpPr>
      <p:grpSpPr>
        <a:xfrm>
          <a:off x="0" y="0"/>
          <a:ext cx="0" cy="0"/>
          <a:chOff x="0" y="0"/>
          <a:chExt cx="0" cy="0"/>
        </a:xfrm>
      </p:grpSpPr>
      <p:sp>
        <p:nvSpPr>
          <p:cNvPr id="139" name="Google Shape;139;g378b5901584_0_0"/>
          <p:cNvSpPr txBox="1"/>
          <p:nvPr/>
        </p:nvSpPr>
        <p:spPr>
          <a:xfrm>
            <a:off x="6814668" y="2742750"/>
            <a:ext cx="2219700" cy="3021900"/>
          </a:xfrm>
          <a:prstGeom prst="rect">
            <a:avLst/>
          </a:prstGeom>
          <a:noFill/>
          <a:ln>
            <a:noFill/>
          </a:ln>
        </p:spPr>
        <p:txBody>
          <a:bodyPr anchorCtr="0" anchor="t" bIns="0" lIns="0" spcFirstLastPara="1" rIns="0" wrap="square" tIns="0">
            <a:spAutoFit/>
          </a:bodyPr>
          <a:lstStyle/>
          <a:p>
            <a:pPr indent="0" lvl="0" marL="0" rtl="0" algn="l">
              <a:lnSpc>
                <a:spcPct val="128000"/>
              </a:lnSpc>
              <a:spcBef>
                <a:spcPts val="0"/>
              </a:spcBef>
              <a:spcAft>
                <a:spcPts val="0"/>
              </a:spcAft>
              <a:buClr>
                <a:schemeClr val="dk1"/>
              </a:buClr>
              <a:buFont typeface="Arial"/>
              <a:buNone/>
            </a:pPr>
            <a:r>
              <a:rPr b="1" lang="en" sz="1200">
                <a:solidFill>
                  <a:srgbClr val="DDDDDD"/>
                </a:solidFill>
                <a:latin typeface="Bitter"/>
                <a:ea typeface="Bitter"/>
                <a:cs typeface="Bitter"/>
                <a:sym typeface="Bitter"/>
              </a:rPr>
              <a:t>Urgent Need for Safe &amp; Inclusive Youth Spaces: </a:t>
            </a:r>
            <a:r>
              <a:rPr lang="en" sz="1200">
                <a:solidFill>
                  <a:srgbClr val="DDDDDD"/>
                </a:solidFill>
                <a:latin typeface="Bitter"/>
                <a:ea typeface="Bitter"/>
                <a:cs typeface="Bitter"/>
                <a:sym typeface="Bitter"/>
              </a:rPr>
              <a:t>Data finds a  need for consistent, confidential, queer-affirming youth programs and free community activities. Residents also prioritize youth support through after-school programs, mentorship, and youth centers</a:t>
            </a:r>
            <a:endParaRPr sz="1200">
              <a:solidFill>
                <a:srgbClr val="DDDDDD"/>
              </a:solidFill>
              <a:latin typeface="Bitter"/>
              <a:ea typeface="Bitter"/>
              <a:cs typeface="Bitter"/>
              <a:sym typeface="Bitter"/>
            </a:endParaRPr>
          </a:p>
          <a:p>
            <a:pPr indent="0" lvl="0" marL="0" rtl="0" algn="l">
              <a:lnSpc>
                <a:spcPct val="128000"/>
              </a:lnSpc>
              <a:spcBef>
                <a:spcPts val="0"/>
              </a:spcBef>
              <a:spcAft>
                <a:spcPts val="0"/>
              </a:spcAft>
              <a:buClr>
                <a:schemeClr val="dk1"/>
              </a:buClr>
              <a:buFont typeface="Arial"/>
              <a:buNone/>
            </a:pPr>
            <a:r>
              <a:t/>
            </a:r>
            <a:endParaRPr sz="1200">
              <a:solidFill>
                <a:srgbClr val="DDDDDD"/>
              </a:solidFill>
              <a:latin typeface="Bitter"/>
              <a:ea typeface="Bitter"/>
              <a:cs typeface="Bitter"/>
              <a:sym typeface="Bitter"/>
            </a:endParaRPr>
          </a:p>
          <a:p>
            <a:pPr indent="0" lvl="0" marL="0" rtl="0" algn="l">
              <a:lnSpc>
                <a:spcPct val="128000"/>
              </a:lnSpc>
              <a:spcBef>
                <a:spcPts val="0"/>
              </a:spcBef>
              <a:spcAft>
                <a:spcPts val="0"/>
              </a:spcAft>
              <a:buClr>
                <a:schemeClr val="dk1"/>
              </a:buClr>
              <a:buFont typeface="Arial"/>
              <a:buNone/>
            </a:pPr>
            <a:r>
              <a:t/>
            </a:r>
            <a:endParaRPr sz="1200">
              <a:solidFill>
                <a:srgbClr val="DDDDDD"/>
              </a:solidFill>
              <a:latin typeface="Bitter"/>
              <a:ea typeface="Bitter"/>
              <a:cs typeface="Bitter"/>
              <a:sym typeface="Bitter"/>
            </a:endParaRPr>
          </a:p>
          <a:p>
            <a:pPr indent="0" lvl="0" marL="0" marR="0" rtl="0" algn="l">
              <a:lnSpc>
                <a:spcPct val="128000"/>
              </a:lnSpc>
              <a:spcBef>
                <a:spcPts val="0"/>
              </a:spcBef>
              <a:spcAft>
                <a:spcPts val="0"/>
              </a:spcAft>
              <a:buNone/>
            </a:pPr>
            <a:r>
              <a:t/>
            </a:r>
            <a:endParaRPr sz="1200">
              <a:solidFill>
                <a:srgbClr val="DDDDDD"/>
              </a:solidFill>
              <a:latin typeface="Bitter"/>
              <a:ea typeface="Bitter"/>
              <a:cs typeface="Bitter"/>
              <a:sym typeface="Bitter"/>
            </a:endParaRPr>
          </a:p>
        </p:txBody>
      </p:sp>
      <p:sp>
        <p:nvSpPr>
          <p:cNvPr id="140" name="Google Shape;140;g378b5901584_0_0"/>
          <p:cNvSpPr txBox="1"/>
          <p:nvPr/>
        </p:nvSpPr>
        <p:spPr>
          <a:xfrm>
            <a:off x="3673819" y="275062"/>
            <a:ext cx="2208000" cy="1366800"/>
          </a:xfrm>
          <a:prstGeom prst="rect">
            <a:avLst/>
          </a:prstGeom>
          <a:noFill/>
          <a:ln>
            <a:noFill/>
          </a:ln>
        </p:spPr>
        <p:txBody>
          <a:bodyPr anchorCtr="0" anchor="t" bIns="0" lIns="0" spcFirstLastPara="1" rIns="0" wrap="square" tIns="0">
            <a:spAutoFit/>
          </a:bodyPr>
          <a:lstStyle/>
          <a:p>
            <a:pPr indent="0" lvl="0" marL="0" marR="0" rtl="0" algn="l">
              <a:lnSpc>
                <a:spcPct val="128000"/>
              </a:lnSpc>
              <a:spcBef>
                <a:spcPts val="0"/>
              </a:spcBef>
              <a:spcAft>
                <a:spcPts val="0"/>
              </a:spcAft>
              <a:buNone/>
            </a:pPr>
            <a:r>
              <a:rPr b="1" lang="en" sz="1200">
                <a:solidFill>
                  <a:srgbClr val="DDDDDD"/>
                </a:solidFill>
                <a:latin typeface="Bitter"/>
                <a:ea typeface="Bitter"/>
                <a:cs typeface="Bitter"/>
                <a:sym typeface="Bitter"/>
              </a:rPr>
              <a:t>Heightened Vulnerability</a:t>
            </a:r>
            <a:endParaRPr b="1" sz="1200">
              <a:solidFill>
                <a:srgbClr val="DDDDDD"/>
              </a:solidFill>
              <a:latin typeface="Bitter"/>
              <a:ea typeface="Bitter"/>
              <a:cs typeface="Bitter"/>
              <a:sym typeface="Bitter"/>
            </a:endParaRPr>
          </a:p>
          <a:p>
            <a:pPr indent="0" lvl="0" marL="0" marR="0" rtl="0" algn="l">
              <a:lnSpc>
                <a:spcPct val="128000"/>
              </a:lnSpc>
              <a:spcBef>
                <a:spcPts val="0"/>
              </a:spcBef>
              <a:spcAft>
                <a:spcPts val="0"/>
              </a:spcAft>
              <a:buNone/>
            </a:pPr>
            <a:r>
              <a:rPr lang="en" sz="1200">
                <a:solidFill>
                  <a:srgbClr val="DDDDDD"/>
                </a:solidFill>
                <a:latin typeface="Bitter"/>
                <a:ea typeface="Bitter"/>
                <a:cs typeface="Bitter"/>
                <a:sym typeface="Bitter"/>
              </a:rPr>
              <a:t>LGBTQ+ youth are especially at risk, facing limited confidential and affirming spaces alongside restrictive school policies that make support harder to deliver</a:t>
            </a:r>
            <a:endParaRPr sz="1200">
              <a:solidFill>
                <a:srgbClr val="DDDDDD"/>
              </a:solidFill>
              <a:latin typeface="Bitter"/>
              <a:ea typeface="Bitter"/>
              <a:cs typeface="Bitter"/>
              <a:sym typeface="Bitter"/>
            </a:endParaRPr>
          </a:p>
        </p:txBody>
      </p:sp>
      <p:cxnSp>
        <p:nvCxnSpPr>
          <p:cNvPr id="141" name="Google Shape;141;g378b5901584_0_0"/>
          <p:cNvCxnSpPr/>
          <p:nvPr/>
        </p:nvCxnSpPr>
        <p:spPr>
          <a:xfrm rot="-5400000">
            <a:off x="3243400" y="633320"/>
            <a:ext cx="468900" cy="0"/>
          </a:xfrm>
          <a:prstGeom prst="straightConnector1">
            <a:avLst/>
          </a:prstGeom>
          <a:noFill/>
          <a:ln cap="flat" cmpd="sng" w="28575">
            <a:solidFill>
              <a:srgbClr val="FFDE59"/>
            </a:solidFill>
            <a:prstDash val="solid"/>
            <a:round/>
            <a:headEnd len="sm" w="sm" type="none"/>
            <a:tailEnd len="sm" w="sm" type="none"/>
          </a:ln>
        </p:spPr>
      </p:cxnSp>
      <p:cxnSp>
        <p:nvCxnSpPr>
          <p:cNvPr id="142" name="Google Shape;142;g378b5901584_0_0"/>
          <p:cNvCxnSpPr/>
          <p:nvPr/>
        </p:nvCxnSpPr>
        <p:spPr>
          <a:xfrm rot="-5400000">
            <a:off x="6410722" y="623574"/>
            <a:ext cx="468900" cy="0"/>
          </a:xfrm>
          <a:prstGeom prst="straightConnector1">
            <a:avLst/>
          </a:prstGeom>
          <a:noFill/>
          <a:ln cap="flat" cmpd="sng" w="28575">
            <a:solidFill>
              <a:srgbClr val="FFDE59"/>
            </a:solidFill>
            <a:prstDash val="solid"/>
            <a:round/>
            <a:headEnd len="sm" w="sm" type="none"/>
            <a:tailEnd len="sm" w="sm" type="none"/>
          </a:ln>
        </p:spPr>
      </p:cxnSp>
      <p:cxnSp>
        <p:nvCxnSpPr>
          <p:cNvPr id="143" name="Google Shape;143;g378b5901584_0_0"/>
          <p:cNvCxnSpPr/>
          <p:nvPr/>
        </p:nvCxnSpPr>
        <p:spPr>
          <a:xfrm rot="-5400000">
            <a:off x="6410722" y="3091684"/>
            <a:ext cx="468900" cy="0"/>
          </a:xfrm>
          <a:prstGeom prst="straightConnector1">
            <a:avLst/>
          </a:prstGeom>
          <a:noFill/>
          <a:ln cap="flat" cmpd="sng" w="28575">
            <a:solidFill>
              <a:srgbClr val="FFDE59"/>
            </a:solidFill>
            <a:prstDash val="solid"/>
            <a:round/>
            <a:headEnd len="sm" w="sm" type="none"/>
            <a:tailEnd len="sm" w="sm" type="none"/>
          </a:ln>
        </p:spPr>
      </p:cxnSp>
      <p:cxnSp>
        <p:nvCxnSpPr>
          <p:cNvPr id="144" name="Google Shape;144;g378b5901584_0_0"/>
          <p:cNvCxnSpPr/>
          <p:nvPr/>
        </p:nvCxnSpPr>
        <p:spPr>
          <a:xfrm rot="-5400000">
            <a:off x="3243400" y="3101400"/>
            <a:ext cx="468900" cy="0"/>
          </a:xfrm>
          <a:prstGeom prst="straightConnector1">
            <a:avLst/>
          </a:prstGeom>
          <a:noFill/>
          <a:ln cap="flat" cmpd="sng" w="28575">
            <a:solidFill>
              <a:srgbClr val="FFDE59"/>
            </a:solidFill>
            <a:prstDash val="solid"/>
            <a:round/>
            <a:headEnd len="sm" w="sm" type="none"/>
            <a:tailEnd len="sm" w="sm" type="none"/>
          </a:ln>
        </p:spPr>
      </p:cxnSp>
      <p:sp>
        <p:nvSpPr>
          <p:cNvPr id="145" name="Google Shape;145;g378b5901584_0_0"/>
          <p:cNvSpPr txBox="1"/>
          <p:nvPr/>
        </p:nvSpPr>
        <p:spPr>
          <a:xfrm>
            <a:off x="514350" y="545826"/>
            <a:ext cx="2396100" cy="912600"/>
          </a:xfrm>
          <a:prstGeom prst="rect">
            <a:avLst/>
          </a:prstGeom>
          <a:noFill/>
          <a:ln>
            <a:noFill/>
          </a:ln>
        </p:spPr>
        <p:txBody>
          <a:bodyPr anchorCtr="0" anchor="t" bIns="0" lIns="0" spcFirstLastPara="1" rIns="0" wrap="square" tIns="0">
            <a:spAutoFit/>
          </a:bodyPr>
          <a:lstStyle/>
          <a:p>
            <a:pPr indent="0" lvl="0" marL="0" marR="0" rtl="0" algn="l">
              <a:lnSpc>
                <a:spcPct val="128000"/>
              </a:lnSpc>
              <a:spcBef>
                <a:spcPts val="0"/>
              </a:spcBef>
              <a:spcAft>
                <a:spcPts val="0"/>
              </a:spcAft>
              <a:buNone/>
            </a:pPr>
            <a:r>
              <a:rPr b="1" i="0" lang="en" sz="2600" u="none" cap="none" strike="noStrike">
                <a:solidFill>
                  <a:srgbClr val="FFFFFF"/>
                </a:solidFill>
                <a:latin typeface="Poppins"/>
                <a:ea typeface="Poppins"/>
                <a:cs typeface="Poppins"/>
                <a:sym typeface="Poppins"/>
              </a:rPr>
              <a:t>KEY FINDINGS</a:t>
            </a:r>
            <a:endParaRPr b="1" i="0" sz="2600" u="none" cap="none" strike="noStrike">
              <a:solidFill>
                <a:srgbClr val="FFFFFF"/>
              </a:solidFill>
              <a:latin typeface="Poppins"/>
              <a:ea typeface="Poppins"/>
              <a:cs typeface="Poppins"/>
              <a:sym typeface="Poppins"/>
            </a:endParaRPr>
          </a:p>
          <a:p>
            <a:pPr indent="0" lvl="0" marL="0" marR="0" rtl="0" algn="l">
              <a:lnSpc>
                <a:spcPct val="128000"/>
              </a:lnSpc>
              <a:spcBef>
                <a:spcPts val="0"/>
              </a:spcBef>
              <a:spcAft>
                <a:spcPts val="0"/>
              </a:spcAft>
              <a:buNone/>
            </a:pPr>
            <a:r>
              <a:t/>
            </a:r>
            <a:endParaRPr b="1" sz="2600">
              <a:solidFill>
                <a:srgbClr val="FFFFFF"/>
              </a:solidFill>
              <a:latin typeface="Poppins"/>
              <a:ea typeface="Poppins"/>
              <a:cs typeface="Poppins"/>
              <a:sym typeface="Poppins"/>
            </a:endParaRPr>
          </a:p>
        </p:txBody>
      </p:sp>
      <p:sp>
        <p:nvSpPr>
          <p:cNvPr id="146" name="Google Shape;146;g378b5901584_0_0"/>
          <p:cNvSpPr txBox="1"/>
          <p:nvPr/>
        </p:nvSpPr>
        <p:spPr>
          <a:xfrm>
            <a:off x="2929631" y="391575"/>
            <a:ext cx="387300" cy="400200"/>
          </a:xfrm>
          <a:prstGeom prst="rect">
            <a:avLst/>
          </a:prstGeom>
          <a:noFill/>
          <a:ln>
            <a:noFill/>
          </a:ln>
        </p:spPr>
        <p:txBody>
          <a:bodyPr anchorCtr="0" anchor="t" bIns="0" lIns="0" spcFirstLastPara="1" rIns="0" wrap="square" tIns="0">
            <a:spAutoFit/>
          </a:bodyPr>
          <a:lstStyle/>
          <a:p>
            <a:pPr indent="0" lvl="0" marL="0" marR="0" rtl="0" algn="r">
              <a:lnSpc>
                <a:spcPct val="140000"/>
              </a:lnSpc>
              <a:spcBef>
                <a:spcPts val="0"/>
              </a:spcBef>
              <a:spcAft>
                <a:spcPts val="0"/>
              </a:spcAft>
              <a:buNone/>
            </a:pPr>
            <a:r>
              <a:rPr b="0" i="0" lang="en" sz="2600" u="none" cap="none" strike="noStrike">
                <a:solidFill>
                  <a:srgbClr val="FFFFFF"/>
                </a:solidFill>
                <a:latin typeface="Poppins"/>
                <a:ea typeface="Poppins"/>
                <a:cs typeface="Poppins"/>
                <a:sym typeface="Poppins"/>
              </a:rPr>
              <a:t>01</a:t>
            </a:r>
            <a:endParaRPr sz="700"/>
          </a:p>
        </p:txBody>
      </p:sp>
      <p:sp>
        <p:nvSpPr>
          <p:cNvPr id="147" name="Google Shape;147;g378b5901584_0_0"/>
          <p:cNvSpPr txBox="1"/>
          <p:nvPr/>
        </p:nvSpPr>
        <p:spPr>
          <a:xfrm>
            <a:off x="2849125" y="2869394"/>
            <a:ext cx="528900" cy="400200"/>
          </a:xfrm>
          <a:prstGeom prst="rect">
            <a:avLst/>
          </a:prstGeom>
          <a:noFill/>
          <a:ln>
            <a:noFill/>
          </a:ln>
        </p:spPr>
        <p:txBody>
          <a:bodyPr anchorCtr="0" anchor="t" bIns="0" lIns="0" spcFirstLastPara="1" rIns="0" wrap="square" tIns="0">
            <a:spAutoFit/>
          </a:bodyPr>
          <a:lstStyle/>
          <a:p>
            <a:pPr indent="0" lvl="0" marL="0" marR="0" rtl="0" algn="r">
              <a:lnSpc>
                <a:spcPct val="140000"/>
              </a:lnSpc>
              <a:spcBef>
                <a:spcPts val="0"/>
              </a:spcBef>
              <a:spcAft>
                <a:spcPts val="0"/>
              </a:spcAft>
              <a:buNone/>
            </a:pPr>
            <a:r>
              <a:rPr b="0" i="0" lang="en" sz="2600" u="none" cap="none" strike="noStrike">
                <a:solidFill>
                  <a:srgbClr val="FFFFFF"/>
                </a:solidFill>
                <a:latin typeface="Poppins"/>
                <a:ea typeface="Poppins"/>
                <a:cs typeface="Poppins"/>
                <a:sym typeface="Poppins"/>
              </a:rPr>
              <a:t>03</a:t>
            </a:r>
            <a:endParaRPr sz="700"/>
          </a:p>
        </p:txBody>
      </p:sp>
      <p:sp>
        <p:nvSpPr>
          <p:cNvPr id="148" name="Google Shape;148;g378b5901584_0_0"/>
          <p:cNvSpPr txBox="1"/>
          <p:nvPr/>
        </p:nvSpPr>
        <p:spPr>
          <a:xfrm>
            <a:off x="5919429" y="2869411"/>
            <a:ext cx="529500" cy="400200"/>
          </a:xfrm>
          <a:prstGeom prst="rect">
            <a:avLst/>
          </a:prstGeom>
          <a:noFill/>
          <a:ln>
            <a:noFill/>
          </a:ln>
        </p:spPr>
        <p:txBody>
          <a:bodyPr anchorCtr="0" anchor="t" bIns="0" lIns="0" spcFirstLastPara="1" rIns="0" wrap="square" tIns="0">
            <a:spAutoFit/>
          </a:bodyPr>
          <a:lstStyle/>
          <a:p>
            <a:pPr indent="0" lvl="0" marL="0" marR="0" rtl="0" algn="r">
              <a:lnSpc>
                <a:spcPct val="140000"/>
              </a:lnSpc>
              <a:spcBef>
                <a:spcPts val="0"/>
              </a:spcBef>
              <a:spcAft>
                <a:spcPts val="0"/>
              </a:spcAft>
              <a:buNone/>
            </a:pPr>
            <a:r>
              <a:rPr b="0" i="0" lang="en" sz="2600" u="none" cap="none" strike="noStrike">
                <a:solidFill>
                  <a:srgbClr val="FFFFFF"/>
                </a:solidFill>
                <a:latin typeface="Poppins"/>
                <a:ea typeface="Poppins"/>
                <a:cs typeface="Poppins"/>
                <a:sym typeface="Poppins"/>
              </a:rPr>
              <a:t>04</a:t>
            </a:r>
            <a:endParaRPr sz="700"/>
          </a:p>
        </p:txBody>
      </p:sp>
      <p:sp>
        <p:nvSpPr>
          <p:cNvPr id="149" name="Google Shape;149;g378b5901584_0_0"/>
          <p:cNvSpPr txBox="1"/>
          <p:nvPr/>
        </p:nvSpPr>
        <p:spPr>
          <a:xfrm>
            <a:off x="5919429" y="401300"/>
            <a:ext cx="529500" cy="400200"/>
          </a:xfrm>
          <a:prstGeom prst="rect">
            <a:avLst/>
          </a:prstGeom>
          <a:noFill/>
          <a:ln>
            <a:noFill/>
          </a:ln>
        </p:spPr>
        <p:txBody>
          <a:bodyPr anchorCtr="0" anchor="t" bIns="0" lIns="0" spcFirstLastPara="1" rIns="0" wrap="square" tIns="0">
            <a:spAutoFit/>
          </a:bodyPr>
          <a:lstStyle/>
          <a:p>
            <a:pPr indent="0" lvl="0" marL="0" marR="0" rtl="0" algn="r">
              <a:lnSpc>
                <a:spcPct val="140000"/>
              </a:lnSpc>
              <a:spcBef>
                <a:spcPts val="0"/>
              </a:spcBef>
              <a:spcAft>
                <a:spcPts val="0"/>
              </a:spcAft>
              <a:buNone/>
            </a:pPr>
            <a:r>
              <a:rPr b="0" i="0" lang="en" sz="2600" u="none" cap="none" strike="noStrike">
                <a:solidFill>
                  <a:srgbClr val="FFFFFF"/>
                </a:solidFill>
                <a:latin typeface="Poppins"/>
                <a:ea typeface="Poppins"/>
                <a:cs typeface="Poppins"/>
                <a:sym typeface="Poppins"/>
              </a:rPr>
              <a:t>02</a:t>
            </a:r>
            <a:endParaRPr sz="700"/>
          </a:p>
        </p:txBody>
      </p:sp>
      <p:sp>
        <p:nvSpPr>
          <p:cNvPr id="150" name="Google Shape;150;g378b5901584_0_0"/>
          <p:cNvSpPr txBox="1"/>
          <p:nvPr>
            <p:ph idx="12" type="sldNum"/>
          </p:nvPr>
        </p:nvSpPr>
        <p:spPr>
          <a:xfrm>
            <a:off x="3276600" y="3330575"/>
            <a:ext cx="1066800" cy="182700"/>
          </a:xfrm>
          <a:prstGeom prst="rect">
            <a:avLst/>
          </a:prstGeom>
        </p:spPr>
        <p:txBody>
          <a:bodyPr anchorCtr="0" anchor="ctr" bIns="22850" lIns="45725" spcFirstLastPara="1" rIns="45725" wrap="square" tIns="22850">
            <a:noAutofit/>
          </a:bodyPr>
          <a:lstStyle/>
          <a:p>
            <a:pPr indent="0" lvl="0" marL="0" rtl="0" algn="r">
              <a:spcBef>
                <a:spcPts val="0"/>
              </a:spcBef>
              <a:spcAft>
                <a:spcPts val="0"/>
              </a:spcAft>
              <a:buClr>
                <a:srgbClr val="000000"/>
              </a:buClr>
              <a:buSzPts val="600"/>
              <a:buFont typeface="Arial"/>
              <a:buNone/>
            </a:pPr>
            <a:fld id="{00000000-1234-1234-1234-123412341234}" type="slidenum">
              <a:rPr lang="en"/>
              <a:t>‹#›</a:t>
            </a:fld>
            <a:endParaRPr/>
          </a:p>
        </p:txBody>
      </p:sp>
      <p:sp>
        <p:nvSpPr>
          <p:cNvPr id="151" name="Google Shape;151;g378b5901584_0_0"/>
          <p:cNvSpPr txBox="1"/>
          <p:nvPr/>
        </p:nvSpPr>
        <p:spPr>
          <a:xfrm>
            <a:off x="3651699" y="656062"/>
            <a:ext cx="2208000" cy="184800"/>
          </a:xfrm>
          <a:prstGeom prst="rect">
            <a:avLst/>
          </a:prstGeom>
          <a:noFill/>
          <a:ln>
            <a:noFill/>
          </a:ln>
        </p:spPr>
        <p:txBody>
          <a:bodyPr anchorCtr="0" anchor="t" bIns="0" lIns="0" spcFirstLastPara="1" rIns="0" wrap="square" tIns="0">
            <a:spAutoFit/>
          </a:bodyPr>
          <a:lstStyle/>
          <a:p>
            <a:pPr indent="0" lvl="0" marL="0" marR="0" rtl="0" algn="l">
              <a:lnSpc>
                <a:spcPct val="128000"/>
              </a:lnSpc>
              <a:spcBef>
                <a:spcPts val="0"/>
              </a:spcBef>
              <a:spcAft>
                <a:spcPts val="0"/>
              </a:spcAft>
              <a:buNone/>
            </a:pPr>
            <a:r>
              <a:t/>
            </a:r>
            <a:endParaRPr sz="1200">
              <a:solidFill>
                <a:srgbClr val="DDDDDD"/>
              </a:solidFill>
            </a:endParaRPr>
          </a:p>
        </p:txBody>
      </p:sp>
      <p:sp>
        <p:nvSpPr>
          <p:cNvPr id="152" name="Google Shape;152;g378b5901584_0_0"/>
          <p:cNvSpPr txBox="1"/>
          <p:nvPr/>
        </p:nvSpPr>
        <p:spPr>
          <a:xfrm>
            <a:off x="3663801" y="2590350"/>
            <a:ext cx="2306700" cy="2076000"/>
          </a:xfrm>
          <a:prstGeom prst="rect">
            <a:avLst/>
          </a:prstGeom>
          <a:noFill/>
          <a:ln>
            <a:noFill/>
          </a:ln>
        </p:spPr>
        <p:txBody>
          <a:bodyPr anchorCtr="0" anchor="t" bIns="0" lIns="0" spcFirstLastPara="1" rIns="0" wrap="square" tIns="0">
            <a:spAutoFit/>
          </a:bodyPr>
          <a:lstStyle/>
          <a:p>
            <a:pPr indent="0" lvl="0" marL="0" marR="0" rtl="0" algn="l">
              <a:lnSpc>
                <a:spcPct val="128000"/>
              </a:lnSpc>
              <a:spcBef>
                <a:spcPts val="0"/>
              </a:spcBef>
              <a:spcAft>
                <a:spcPts val="0"/>
              </a:spcAft>
              <a:buNone/>
            </a:pPr>
            <a:r>
              <a:t/>
            </a:r>
            <a:endParaRPr sz="1200">
              <a:solidFill>
                <a:srgbClr val="DDDDDD"/>
              </a:solidFill>
              <a:latin typeface="Bitter"/>
              <a:ea typeface="Bitter"/>
              <a:cs typeface="Bitter"/>
              <a:sym typeface="Bitter"/>
            </a:endParaRPr>
          </a:p>
          <a:p>
            <a:pPr indent="0" lvl="0" marL="0" marR="0" rtl="0" algn="l">
              <a:lnSpc>
                <a:spcPct val="128000"/>
              </a:lnSpc>
              <a:spcBef>
                <a:spcPts val="0"/>
              </a:spcBef>
              <a:spcAft>
                <a:spcPts val="0"/>
              </a:spcAft>
              <a:buNone/>
            </a:pPr>
            <a:r>
              <a:rPr b="1" lang="en" sz="1200">
                <a:solidFill>
                  <a:srgbClr val="DDDDDD"/>
                </a:solidFill>
                <a:latin typeface="Bitter"/>
                <a:ea typeface="Bitter"/>
                <a:cs typeface="Bitter"/>
                <a:sym typeface="Bitter"/>
              </a:rPr>
              <a:t>Lack of Critical Resources: </a:t>
            </a:r>
            <a:r>
              <a:rPr lang="en" sz="1200">
                <a:solidFill>
                  <a:srgbClr val="DDDDDD"/>
                </a:solidFill>
                <a:latin typeface="Bitter"/>
                <a:ea typeface="Bitter"/>
                <a:cs typeface="Bitter"/>
                <a:sym typeface="Bitter"/>
              </a:rPr>
              <a:t>LGBTQ+ youth often lack access to essential supports, including mental health care, safe housing, supportive schools, community events, and gender-affirming care.</a:t>
            </a:r>
            <a:endParaRPr sz="1200">
              <a:solidFill>
                <a:srgbClr val="DDDDDD"/>
              </a:solidFill>
              <a:latin typeface="Bitter"/>
              <a:ea typeface="Bitter"/>
              <a:cs typeface="Bitter"/>
              <a:sym typeface="Bitter"/>
            </a:endParaRPr>
          </a:p>
          <a:p>
            <a:pPr indent="0" lvl="0" marL="0" marR="0" rtl="0" algn="l">
              <a:lnSpc>
                <a:spcPct val="128000"/>
              </a:lnSpc>
              <a:spcBef>
                <a:spcPts val="0"/>
              </a:spcBef>
              <a:spcAft>
                <a:spcPts val="0"/>
              </a:spcAft>
              <a:buNone/>
            </a:pPr>
            <a:r>
              <a:t/>
            </a:r>
            <a:endParaRPr sz="1200">
              <a:solidFill>
                <a:srgbClr val="DDDDDD"/>
              </a:solidFill>
              <a:latin typeface="Bitter"/>
              <a:ea typeface="Bitter"/>
              <a:cs typeface="Bitter"/>
              <a:sym typeface="Bitter"/>
            </a:endParaRPr>
          </a:p>
        </p:txBody>
      </p:sp>
      <p:sp>
        <p:nvSpPr>
          <p:cNvPr id="153" name="Google Shape;153;g378b5901584_0_0"/>
          <p:cNvSpPr txBox="1"/>
          <p:nvPr/>
        </p:nvSpPr>
        <p:spPr>
          <a:xfrm>
            <a:off x="6771176" y="275050"/>
            <a:ext cx="2306700" cy="2312700"/>
          </a:xfrm>
          <a:prstGeom prst="rect">
            <a:avLst/>
          </a:prstGeom>
          <a:noFill/>
          <a:ln>
            <a:noFill/>
          </a:ln>
        </p:spPr>
        <p:txBody>
          <a:bodyPr anchorCtr="0" anchor="t" bIns="0" lIns="0" spcFirstLastPara="1" rIns="0" wrap="square" tIns="0">
            <a:spAutoFit/>
          </a:bodyPr>
          <a:lstStyle/>
          <a:p>
            <a:pPr indent="0" lvl="0" marL="0" marR="0" rtl="0" algn="l">
              <a:lnSpc>
                <a:spcPct val="128000"/>
              </a:lnSpc>
              <a:spcBef>
                <a:spcPts val="0"/>
              </a:spcBef>
              <a:spcAft>
                <a:spcPts val="0"/>
              </a:spcAft>
              <a:buNone/>
            </a:pPr>
            <a:r>
              <a:rPr b="1" lang="en" sz="1200">
                <a:solidFill>
                  <a:srgbClr val="DDDDDD"/>
                </a:solidFill>
                <a:latin typeface="Bitter"/>
                <a:ea typeface="Bitter"/>
                <a:cs typeface="Bitter"/>
                <a:sym typeface="Bitter"/>
              </a:rPr>
              <a:t> School Environment Barriers: </a:t>
            </a:r>
            <a:r>
              <a:rPr lang="en" sz="1200">
                <a:solidFill>
                  <a:srgbClr val="DDDDDD"/>
                </a:solidFill>
                <a:latin typeface="Bitter"/>
                <a:ea typeface="Bitter"/>
                <a:cs typeface="Bitter"/>
                <a:sym typeface="Bitter"/>
              </a:rPr>
              <a:t>Schools, once safe havens, are increasingly constrained by legislation and policy. Adults have fewer opportunities to offer support, leaving peers as the primary source of affirmation for many youth</a:t>
            </a:r>
            <a:endParaRPr sz="1200">
              <a:solidFill>
                <a:srgbClr val="DDDDDD"/>
              </a:solidFill>
              <a:latin typeface="Bitter"/>
              <a:ea typeface="Bitter"/>
              <a:cs typeface="Bitter"/>
              <a:sym typeface="Bitter"/>
            </a:endParaRPr>
          </a:p>
          <a:p>
            <a:pPr indent="0" lvl="0" marL="0" marR="0" rtl="0" algn="l">
              <a:lnSpc>
                <a:spcPct val="128000"/>
              </a:lnSpc>
              <a:spcBef>
                <a:spcPts val="0"/>
              </a:spcBef>
              <a:spcAft>
                <a:spcPts val="0"/>
              </a:spcAft>
              <a:buNone/>
            </a:pPr>
            <a:r>
              <a:t/>
            </a:r>
            <a:endParaRPr sz="1200">
              <a:solidFill>
                <a:srgbClr val="DDDDDD"/>
              </a:solidFill>
              <a:latin typeface="Bitter"/>
              <a:ea typeface="Bitter"/>
              <a:cs typeface="Bitter"/>
              <a:sym typeface="Bitter"/>
            </a:endParaRPr>
          </a:p>
          <a:p>
            <a:pPr indent="0" lvl="0" marL="0" marR="0" rtl="0" algn="l">
              <a:lnSpc>
                <a:spcPct val="128000"/>
              </a:lnSpc>
              <a:spcBef>
                <a:spcPts val="0"/>
              </a:spcBef>
              <a:spcAft>
                <a:spcPts val="0"/>
              </a:spcAft>
              <a:buNone/>
            </a:pPr>
            <a:r>
              <a:t/>
            </a:r>
            <a:endParaRPr sz="1200">
              <a:solidFill>
                <a:srgbClr val="DDDDDD"/>
              </a:solidFill>
              <a:latin typeface="Bitter"/>
              <a:ea typeface="Bitter"/>
              <a:cs typeface="Bitter"/>
              <a:sym typeface="Bitte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A4F60"/>
        </a:solidFill>
      </p:bgPr>
    </p:bg>
    <p:spTree>
      <p:nvGrpSpPr>
        <p:cNvPr id="157" name="Shape 157"/>
        <p:cNvGrpSpPr/>
        <p:nvPr/>
      </p:nvGrpSpPr>
      <p:grpSpPr>
        <a:xfrm>
          <a:off x="0" y="0"/>
          <a:ext cx="0" cy="0"/>
          <a:chOff x="0" y="0"/>
          <a:chExt cx="0" cy="0"/>
        </a:xfrm>
      </p:grpSpPr>
      <p:pic>
        <p:nvPicPr>
          <p:cNvPr id="158" name="Google Shape;158;g377b9bdbcdc_0_0" title="LGBTQ+_ParentLGBTQ+.png"/>
          <p:cNvPicPr preferRelativeResize="0"/>
          <p:nvPr/>
        </p:nvPicPr>
        <p:blipFill>
          <a:blip r:embed="rId3">
            <a:alphaModFix/>
          </a:blip>
          <a:stretch>
            <a:fillRect/>
          </a:stretch>
        </p:blipFill>
        <p:spPr>
          <a:xfrm>
            <a:off x="1262163" y="152400"/>
            <a:ext cx="6619679" cy="48387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AE3F2"/>
        </a:solidFill>
      </p:bgPr>
    </p:bg>
    <p:spTree>
      <p:nvGrpSpPr>
        <p:cNvPr id="162" name="Shape 162"/>
        <p:cNvGrpSpPr/>
        <p:nvPr/>
      </p:nvGrpSpPr>
      <p:grpSpPr>
        <a:xfrm>
          <a:off x="0" y="0"/>
          <a:ext cx="0" cy="0"/>
          <a:chOff x="0" y="0"/>
          <a:chExt cx="0" cy="0"/>
        </a:xfrm>
      </p:grpSpPr>
      <p:sp>
        <p:nvSpPr>
          <p:cNvPr id="163" name="Google Shape;163;p10"/>
          <p:cNvSpPr txBox="1"/>
          <p:nvPr/>
        </p:nvSpPr>
        <p:spPr>
          <a:xfrm>
            <a:off x="365625" y="1198745"/>
            <a:ext cx="8235300" cy="29091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3600"/>
              <a:buFont typeface="Arial"/>
              <a:buNone/>
            </a:pPr>
            <a:r>
              <a:rPr b="0" i="0" lang="en" sz="3600" u="none" cap="none" strike="noStrike">
                <a:solidFill>
                  <a:srgbClr val="3A5060"/>
                </a:solidFill>
                <a:latin typeface="Poppins Black"/>
                <a:ea typeface="Poppins Black"/>
                <a:cs typeface="Poppins Black"/>
                <a:sym typeface="Poppins Black"/>
              </a:rPr>
              <a:t>LGBTQ+ Lived Experience with Accessibility</a:t>
            </a:r>
            <a:endParaRPr b="0" i="0" sz="3600" u="none" cap="none" strike="noStrike">
              <a:solidFill>
                <a:srgbClr val="3A5060"/>
              </a:solidFill>
              <a:latin typeface="Poppins Black"/>
              <a:ea typeface="Poppins Black"/>
              <a:cs typeface="Poppins Black"/>
              <a:sym typeface="Poppins Black"/>
            </a:endParaRPr>
          </a:p>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rgbClr val="3A5060"/>
              </a:solidFill>
              <a:latin typeface="Poppins Black"/>
              <a:ea typeface="Poppins Black"/>
              <a:cs typeface="Poppins Black"/>
              <a:sym typeface="Poppins Black"/>
            </a:endParaRPr>
          </a:p>
          <a:p>
            <a:pPr indent="0" lvl="0" marL="0" marR="0" rtl="0" algn="ctr">
              <a:lnSpc>
                <a:spcPct val="100000"/>
              </a:lnSpc>
              <a:spcBef>
                <a:spcPts val="0"/>
              </a:spcBef>
              <a:spcAft>
                <a:spcPts val="0"/>
              </a:spcAft>
              <a:buClr>
                <a:srgbClr val="000000"/>
              </a:buClr>
              <a:buSzPts val="2700"/>
              <a:buFont typeface="Arial"/>
              <a:buNone/>
            </a:pPr>
            <a:r>
              <a:rPr b="0" i="0" lang="en" sz="2700" u="none" cap="none" strike="noStrike">
                <a:solidFill>
                  <a:srgbClr val="3A5060"/>
                </a:solidFill>
                <a:latin typeface="Poppins"/>
                <a:ea typeface="Poppins"/>
                <a:cs typeface="Poppins"/>
                <a:sym typeface="Poppins"/>
              </a:rPr>
              <a:t>LGBTQ+ persons state that struggle access most resources but in particular housing, transportation, and safe spaces</a:t>
            </a:r>
            <a:endParaRPr b="0" i="0" sz="2700" u="none" cap="none" strike="noStrike">
              <a:solidFill>
                <a:srgbClr val="3A5060"/>
              </a:solidFill>
              <a:latin typeface="Poppins"/>
              <a:ea typeface="Poppins"/>
              <a:cs typeface="Poppins"/>
              <a:sym typeface="Poppins"/>
            </a:endParaRPr>
          </a:p>
        </p:txBody>
      </p:sp>
      <p:pic>
        <p:nvPicPr>
          <p:cNvPr id="164" name="Google Shape;164;p10"/>
          <p:cNvPicPr preferRelativeResize="0"/>
          <p:nvPr/>
        </p:nvPicPr>
        <p:blipFill rotWithShape="1">
          <a:blip r:embed="rId3">
            <a:alphaModFix/>
          </a:blip>
          <a:srcRect b="35668" l="8918" r="10228" t="34293"/>
          <a:stretch/>
        </p:blipFill>
        <p:spPr>
          <a:xfrm>
            <a:off x="264391" y="261950"/>
            <a:ext cx="1686135" cy="6264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11"/>
          <p:cNvSpPr/>
          <p:nvPr/>
        </p:nvSpPr>
        <p:spPr>
          <a:xfrm>
            <a:off x="52900" y="816667"/>
            <a:ext cx="2523300" cy="1353000"/>
          </a:xfrm>
          <a:prstGeom prst="rightArrow">
            <a:avLst>
              <a:gd fmla="val 100000" name="adj1"/>
              <a:gd fmla="val 41610" name="adj2"/>
            </a:avLst>
          </a:prstGeom>
          <a:solidFill>
            <a:srgbClr val="F3F3F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p11"/>
          <p:cNvSpPr txBox="1"/>
          <p:nvPr/>
        </p:nvSpPr>
        <p:spPr>
          <a:xfrm>
            <a:off x="72725" y="939825"/>
            <a:ext cx="21582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000000"/>
                </a:solidFill>
                <a:latin typeface="Bitter"/>
                <a:ea typeface="Bitter"/>
                <a:cs typeface="Bitter"/>
                <a:sym typeface="Bitter"/>
              </a:rPr>
              <a:t>LGBTQ+ peoples can easily access vaccinations.</a:t>
            </a:r>
            <a:endParaRPr b="0" i="0" sz="1200" u="none" cap="none" strike="noStrike">
              <a:solidFill>
                <a:srgbClr val="000000"/>
              </a:solidFill>
              <a:latin typeface="Bitter"/>
              <a:ea typeface="Bitter"/>
              <a:cs typeface="Bitter"/>
              <a:sym typeface="Bitter"/>
            </a:endParaRPr>
          </a:p>
        </p:txBody>
      </p:sp>
      <p:pic>
        <p:nvPicPr>
          <p:cNvPr id="171" name="Google Shape;171;p11" title="oc5rW--copy-.png"/>
          <p:cNvPicPr preferRelativeResize="0"/>
          <p:nvPr/>
        </p:nvPicPr>
        <p:blipFill rotWithShape="1">
          <a:blip r:embed="rId3">
            <a:alphaModFix/>
          </a:blip>
          <a:srcRect b="0" l="0" r="0" t="0"/>
          <a:stretch/>
        </p:blipFill>
        <p:spPr>
          <a:xfrm>
            <a:off x="2576200" y="0"/>
            <a:ext cx="6430945" cy="5143500"/>
          </a:xfrm>
          <a:prstGeom prst="rect">
            <a:avLst/>
          </a:prstGeom>
          <a:noFill/>
          <a:ln>
            <a:noFill/>
          </a:ln>
        </p:spPr>
      </p:pic>
      <p:sp>
        <p:nvSpPr>
          <p:cNvPr id="172" name="Google Shape;172;p11"/>
          <p:cNvSpPr/>
          <p:nvPr/>
        </p:nvSpPr>
        <p:spPr>
          <a:xfrm>
            <a:off x="2516700" y="3651250"/>
            <a:ext cx="6680100" cy="14922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73" name="Google Shape;173;p11"/>
          <p:cNvSpPr/>
          <p:nvPr/>
        </p:nvSpPr>
        <p:spPr>
          <a:xfrm rot="5400000">
            <a:off x="1212946" y="3606237"/>
            <a:ext cx="267300" cy="2205600"/>
          </a:xfrm>
          <a:prstGeom prst="rightBrace">
            <a:avLst>
              <a:gd fmla="val 50000" name="adj1"/>
              <a:gd fmla="val 50000" name="adj2"/>
            </a:avLst>
          </a:prstGeom>
          <a:noFill/>
          <a:ln cap="flat" cmpd="sng" w="38100">
            <a:solidFill>
              <a:srgbClr val="F46B4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p11"/>
          <p:cNvSpPr/>
          <p:nvPr/>
        </p:nvSpPr>
        <p:spPr>
          <a:xfrm>
            <a:off x="0" y="4051500"/>
            <a:ext cx="9144792" cy="1093118"/>
          </a:xfrm>
          <a:custGeom>
            <a:rect b="b" l="l" r="r" t="t"/>
            <a:pathLst>
              <a:path extrusionOk="0" h="1071684" w="1016088">
                <a:moveTo>
                  <a:pt x="0" y="0"/>
                </a:moveTo>
                <a:lnTo>
                  <a:pt x="1016088" y="0"/>
                </a:lnTo>
                <a:lnTo>
                  <a:pt x="1016088" y="1071684"/>
                </a:lnTo>
                <a:lnTo>
                  <a:pt x="0" y="1071684"/>
                </a:lnTo>
                <a:close/>
              </a:path>
            </a:pathLst>
          </a:custGeom>
          <a:solidFill>
            <a:srgbClr val="3A4F5F"/>
          </a:solidFill>
          <a:ln>
            <a:noFill/>
          </a:ln>
        </p:spPr>
      </p:sp>
      <p:sp>
        <p:nvSpPr>
          <p:cNvPr id="175" name="Google Shape;175;p11"/>
          <p:cNvSpPr txBox="1"/>
          <p:nvPr/>
        </p:nvSpPr>
        <p:spPr>
          <a:xfrm>
            <a:off x="190391" y="4158525"/>
            <a:ext cx="8954400" cy="1126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FFFFFF"/>
                </a:solidFill>
                <a:latin typeface="Poppins"/>
                <a:ea typeface="Poppins"/>
                <a:cs typeface="Poppins"/>
                <a:sym typeface="Poppins"/>
              </a:rPr>
              <a:t>Qualitative Data Insight</a:t>
            </a:r>
            <a:endParaRPr b="1" i="0" sz="1800" u="none" cap="none" strike="noStrike">
              <a:solidFill>
                <a:srgbClr val="FFFFFF"/>
              </a:solidFill>
              <a:latin typeface="Poppins"/>
              <a:ea typeface="Poppins"/>
              <a:cs typeface="Poppins"/>
              <a:sym typeface="Poppins"/>
            </a:endParaRPr>
          </a:p>
          <a:p>
            <a:pPr indent="0" lvl="0" marL="0" marR="0" rtl="0" algn="ctr">
              <a:lnSpc>
                <a:spcPct val="133981"/>
              </a:lnSpc>
              <a:spcBef>
                <a:spcPts val="0"/>
              </a:spcBef>
              <a:spcAft>
                <a:spcPts val="0"/>
              </a:spcAft>
              <a:buClr>
                <a:srgbClr val="000000"/>
              </a:buClr>
              <a:buSzPts val="1100"/>
              <a:buFont typeface="Arial"/>
              <a:buNone/>
            </a:pPr>
            <a:r>
              <a:rPr b="0" i="0" lang="en" sz="1100" u="none" cap="none" strike="noStrike">
                <a:solidFill>
                  <a:srgbClr val="FFFFFF"/>
                </a:solidFill>
                <a:latin typeface="Poppins"/>
                <a:ea typeface="Poppins"/>
                <a:cs typeface="Poppins"/>
                <a:sym typeface="Poppins"/>
              </a:rPr>
              <a:t>Some participants did highlight positive experiences with healthcare workers: when it comes to like the healthcare industry, I've noticed people within the healthcare industry tend to be more accepting. …I feel like doctor's offices somewhat cuz I feel like then and there people I feel like I feel like they tend to be more accepting like I said in the medical field.</a:t>
            </a:r>
            <a:endParaRPr b="0" i="0" sz="1100" u="none" cap="none" strike="noStrike">
              <a:solidFill>
                <a:srgbClr val="FFFFFF"/>
              </a:solidFill>
              <a:latin typeface="Poppins"/>
              <a:ea typeface="Poppins"/>
              <a:cs typeface="Poppins"/>
              <a:sym typeface="Poppins"/>
            </a:endParaRPr>
          </a:p>
          <a:p>
            <a:pPr indent="0" lvl="0" marL="0" marR="0" rtl="0" algn="ctr">
              <a:lnSpc>
                <a:spcPct val="133981"/>
              </a:lnSpc>
              <a:spcBef>
                <a:spcPts val="0"/>
              </a:spcBef>
              <a:spcAft>
                <a:spcPts val="0"/>
              </a:spcAft>
              <a:buClr>
                <a:srgbClr val="000000"/>
              </a:buClr>
              <a:buSzPts val="1100"/>
              <a:buFont typeface="Arial"/>
              <a:buNone/>
            </a:pPr>
            <a:r>
              <a:t/>
            </a:r>
            <a:endParaRPr b="0" i="0" sz="1100" u="none" cap="none" strike="noStrike">
              <a:solidFill>
                <a:srgbClr val="FFFFFF"/>
              </a:solidFill>
              <a:latin typeface="Poppins"/>
              <a:ea typeface="Poppins"/>
              <a:cs typeface="Poppins"/>
              <a:sym typeface="Poppi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12"/>
          <p:cNvSpPr/>
          <p:nvPr/>
        </p:nvSpPr>
        <p:spPr>
          <a:xfrm>
            <a:off x="0" y="816667"/>
            <a:ext cx="2523300" cy="1353000"/>
          </a:xfrm>
          <a:prstGeom prst="rightArrow">
            <a:avLst>
              <a:gd fmla="val 100000" name="adj1"/>
              <a:gd fmla="val 41610" name="adj2"/>
            </a:avLst>
          </a:prstGeom>
          <a:solidFill>
            <a:srgbClr val="F3F3F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p12"/>
          <p:cNvSpPr txBox="1"/>
          <p:nvPr/>
        </p:nvSpPr>
        <p:spPr>
          <a:xfrm>
            <a:off x="19825" y="939825"/>
            <a:ext cx="21582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000000"/>
                </a:solidFill>
                <a:latin typeface="Bitter"/>
                <a:ea typeface="Bitter"/>
                <a:cs typeface="Bitter"/>
                <a:sym typeface="Bitter"/>
              </a:rPr>
              <a:t>LGBTQ+ peoples can easily access vaccinations.</a:t>
            </a:r>
            <a:endParaRPr b="0" i="0" sz="1200" u="none" cap="none" strike="noStrike">
              <a:solidFill>
                <a:srgbClr val="000000"/>
              </a:solidFill>
              <a:latin typeface="Bitter"/>
              <a:ea typeface="Bitter"/>
              <a:cs typeface="Bitter"/>
              <a:sym typeface="Bitter"/>
            </a:endParaRPr>
          </a:p>
        </p:txBody>
      </p:sp>
      <p:sp>
        <p:nvSpPr>
          <p:cNvPr id="182" name="Google Shape;182;p12"/>
          <p:cNvSpPr/>
          <p:nvPr/>
        </p:nvSpPr>
        <p:spPr>
          <a:xfrm>
            <a:off x="0" y="3445567"/>
            <a:ext cx="2523300" cy="1353000"/>
          </a:xfrm>
          <a:prstGeom prst="rightArrow">
            <a:avLst>
              <a:gd fmla="val 100000" name="adj1"/>
              <a:gd fmla="val 41610" name="adj2"/>
            </a:avLst>
          </a:prstGeom>
          <a:solidFill>
            <a:srgbClr val="F3F3F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 name="Google Shape;183;p12"/>
          <p:cNvSpPr txBox="1"/>
          <p:nvPr/>
        </p:nvSpPr>
        <p:spPr>
          <a:xfrm>
            <a:off x="19825" y="3491022"/>
            <a:ext cx="2041500" cy="1108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chemeClr val="dk1"/>
                </a:solidFill>
                <a:latin typeface="Bitter"/>
                <a:ea typeface="Bitter"/>
                <a:cs typeface="Bitter"/>
                <a:sym typeface="Bitter"/>
              </a:rPr>
              <a:t>Least accessible are safe community spaces, mental health support, protection from discrimination.</a:t>
            </a:r>
            <a:endParaRPr b="0" i="0" sz="1000" u="none" cap="none" strike="noStrike">
              <a:solidFill>
                <a:srgbClr val="000000"/>
              </a:solidFill>
              <a:latin typeface="Bitter"/>
              <a:ea typeface="Bitter"/>
              <a:cs typeface="Bitter"/>
              <a:sym typeface="Bitter"/>
            </a:endParaRPr>
          </a:p>
        </p:txBody>
      </p:sp>
      <p:pic>
        <p:nvPicPr>
          <p:cNvPr id="184" name="Google Shape;184;p12" title="oc5rW--copy-.png"/>
          <p:cNvPicPr preferRelativeResize="0"/>
          <p:nvPr/>
        </p:nvPicPr>
        <p:blipFill rotWithShape="1">
          <a:blip r:embed="rId3">
            <a:alphaModFix/>
          </a:blip>
          <a:srcRect b="0" l="0" r="0" t="0"/>
          <a:stretch/>
        </p:blipFill>
        <p:spPr>
          <a:xfrm>
            <a:off x="2523300" y="0"/>
            <a:ext cx="6430945" cy="5143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AE3F2"/>
        </a:solidFill>
      </p:bgPr>
    </p:bg>
    <p:spTree>
      <p:nvGrpSpPr>
        <p:cNvPr id="188" name="Shape 188"/>
        <p:cNvGrpSpPr/>
        <p:nvPr/>
      </p:nvGrpSpPr>
      <p:grpSpPr>
        <a:xfrm>
          <a:off x="0" y="0"/>
          <a:ext cx="0" cy="0"/>
          <a:chOff x="0" y="0"/>
          <a:chExt cx="0" cy="0"/>
        </a:xfrm>
      </p:grpSpPr>
      <p:sp>
        <p:nvSpPr>
          <p:cNvPr id="189" name="Google Shape;189;p13"/>
          <p:cNvSpPr txBox="1"/>
          <p:nvPr/>
        </p:nvSpPr>
        <p:spPr>
          <a:xfrm>
            <a:off x="365625" y="1884545"/>
            <a:ext cx="8235300" cy="27090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3600"/>
              <a:buFont typeface="Arial"/>
              <a:buNone/>
            </a:pPr>
            <a:r>
              <a:rPr b="0" i="0" lang="en" sz="3600" u="none" cap="none" strike="noStrike">
                <a:solidFill>
                  <a:srgbClr val="3A5060"/>
                </a:solidFill>
                <a:latin typeface="Poppins Black"/>
                <a:ea typeface="Poppins Black"/>
                <a:cs typeface="Poppins Black"/>
                <a:sym typeface="Poppins Black"/>
              </a:rPr>
              <a:t>Perceived Safe Spaces</a:t>
            </a:r>
            <a:endParaRPr b="0" i="0" sz="3600" u="none" cap="none" strike="noStrike">
              <a:solidFill>
                <a:srgbClr val="3A5060"/>
              </a:solidFill>
              <a:latin typeface="Poppins Black"/>
              <a:ea typeface="Poppins Black"/>
              <a:cs typeface="Poppins Black"/>
              <a:sym typeface="Poppins Black"/>
            </a:endParaRPr>
          </a:p>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rgbClr val="3A5060"/>
              </a:solidFill>
              <a:latin typeface="Poppins Black"/>
              <a:ea typeface="Poppins Black"/>
              <a:cs typeface="Poppins Black"/>
              <a:sym typeface="Poppins Black"/>
            </a:endParaRPr>
          </a:p>
          <a:p>
            <a:pPr indent="0" lvl="0" marL="0" marR="0" rtl="0" algn="ctr">
              <a:lnSpc>
                <a:spcPct val="100000"/>
              </a:lnSpc>
              <a:spcBef>
                <a:spcPts val="0"/>
              </a:spcBef>
              <a:spcAft>
                <a:spcPts val="0"/>
              </a:spcAft>
              <a:buClr>
                <a:srgbClr val="000000"/>
              </a:buClr>
              <a:buSzPts val="2600"/>
              <a:buFont typeface="Arial"/>
              <a:buNone/>
            </a:pPr>
            <a:r>
              <a:rPr b="0" i="0" lang="en" sz="2600" u="none" cap="none" strike="noStrike">
                <a:solidFill>
                  <a:srgbClr val="3A5060"/>
                </a:solidFill>
                <a:latin typeface="Poppins"/>
                <a:ea typeface="Poppins"/>
                <a:cs typeface="Poppins"/>
                <a:sym typeface="Poppins"/>
              </a:rPr>
              <a:t>Colleges, Coffee Shops, and Libraries are perceived as safe spaces for LGBTQ+, whereas local government offices and religious institutions are not. </a:t>
            </a:r>
            <a:endParaRPr b="0" i="0" sz="2600" u="none" cap="none" strike="noStrike">
              <a:solidFill>
                <a:srgbClr val="3A5060"/>
              </a:solidFill>
              <a:latin typeface="Poppins"/>
              <a:ea typeface="Poppins"/>
              <a:cs typeface="Poppins"/>
              <a:sym typeface="Poppins"/>
            </a:endParaRPr>
          </a:p>
        </p:txBody>
      </p:sp>
      <p:pic>
        <p:nvPicPr>
          <p:cNvPr id="190" name="Google Shape;190;p13"/>
          <p:cNvPicPr preferRelativeResize="0"/>
          <p:nvPr/>
        </p:nvPicPr>
        <p:blipFill rotWithShape="1">
          <a:blip r:embed="rId3">
            <a:alphaModFix/>
          </a:blip>
          <a:srcRect b="35668" l="8918" r="10228" t="34293"/>
          <a:stretch/>
        </p:blipFill>
        <p:spPr>
          <a:xfrm>
            <a:off x="264391" y="261950"/>
            <a:ext cx="1686135" cy="6264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pic>
        <p:nvPicPr>
          <p:cNvPr id="195" name="Google Shape;195;p14" title="7HM1C-women-most-likely-to-feel-colleges-coffee-shops-and-libraries-as-welcoming.png"/>
          <p:cNvPicPr preferRelativeResize="0"/>
          <p:nvPr/>
        </p:nvPicPr>
        <p:blipFill rotWithShape="1">
          <a:blip r:embed="rId3">
            <a:alphaModFix/>
          </a:blip>
          <a:srcRect b="0" l="0" r="0" t="0"/>
          <a:stretch/>
        </p:blipFill>
        <p:spPr>
          <a:xfrm>
            <a:off x="1246663" y="167700"/>
            <a:ext cx="6650675" cy="3837901"/>
          </a:xfrm>
          <a:prstGeom prst="rect">
            <a:avLst/>
          </a:prstGeom>
          <a:noFill/>
          <a:ln>
            <a:noFill/>
          </a:ln>
        </p:spPr>
      </p:pic>
      <p:sp>
        <p:nvSpPr>
          <p:cNvPr id="196" name="Google Shape;196;p14"/>
          <p:cNvSpPr/>
          <p:nvPr/>
        </p:nvSpPr>
        <p:spPr>
          <a:xfrm>
            <a:off x="3080543" y="815797"/>
            <a:ext cx="765000" cy="3189600"/>
          </a:xfrm>
          <a:prstGeom prst="rect">
            <a:avLst/>
          </a:prstGeom>
          <a:noFill/>
          <a:ln cap="flat" cmpd="sng" w="38100">
            <a:solidFill>
              <a:srgbClr val="F46B4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 name="Google Shape;197;p14"/>
          <p:cNvSpPr/>
          <p:nvPr/>
        </p:nvSpPr>
        <p:spPr>
          <a:xfrm>
            <a:off x="5459110" y="815797"/>
            <a:ext cx="765000" cy="3189600"/>
          </a:xfrm>
          <a:prstGeom prst="rect">
            <a:avLst/>
          </a:prstGeom>
          <a:noFill/>
          <a:ln cap="flat" cmpd="sng" w="38100">
            <a:solidFill>
              <a:srgbClr val="F46B4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14"/>
          <p:cNvSpPr/>
          <p:nvPr/>
        </p:nvSpPr>
        <p:spPr>
          <a:xfrm>
            <a:off x="0" y="4051500"/>
            <a:ext cx="9144792" cy="1093118"/>
          </a:xfrm>
          <a:custGeom>
            <a:rect b="b" l="l" r="r" t="t"/>
            <a:pathLst>
              <a:path extrusionOk="0" h="1071684" w="1016088">
                <a:moveTo>
                  <a:pt x="0" y="0"/>
                </a:moveTo>
                <a:lnTo>
                  <a:pt x="1016088" y="0"/>
                </a:lnTo>
                <a:lnTo>
                  <a:pt x="1016088" y="1071684"/>
                </a:lnTo>
                <a:lnTo>
                  <a:pt x="0" y="1071684"/>
                </a:lnTo>
                <a:close/>
              </a:path>
            </a:pathLst>
          </a:custGeom>
          <a:solidFill>
            <a:srgbClr val="3A4F5F"/>
          </a:solidFill>
          <a:ln>
            <a:noFill/>
          </a:ln>
        </p:spPr>
      </p:sp>
      <p:sp>
        <p:nvSpPr>
          <p:cNvPr id="199" name="Google Shape;199;p14"/>
          <p:cNvSpPr txBox="1"/>
          <p:nvPr/>
        </p:nvSpPr>
        <p:spPr>
          <a:xfrm>
            <a:off x="190391" y="4158525"/>
            <a:ext cx="8954400" cy="9000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FFFFFF"/>
                </a:solidFill>
                <a:latin typeface="Poppins"/>
                <a:ea typeface="Poppins"/>
                <a:cs typeface="Poppins"/>
                <a:sym typeface="Poppins"/>
              </a:rPr>
              <a:t>Qualitative Data Insight</a:t>
            </a:r>
            <a:endParaRPr b="1" i="0" sz="1800" u="none" cap="none" strike="noStrike">
              <a:solidFill>
                <a:srgbClr val="FFFFFF"/>
              </a:solidFill>
              <a:latin typeface="Poppins"/>
              <a:ea typeface="Poppins"/>
              <a:cs typeface="Poppins"/>
              <a:sym typeface="Poppins"/>
            </a:endParaRPr>
          </a:p>
          <a:p>
            <a:pPr indent="0" lvl="0" marL="0" marR="0" rtl="0" algn="ctr">
              <a:lnSpc>
                <a:spcPct val="133981"/>
              </a:lnSpc>
              <a:spcBef>
                <a:spcPts val="0"/>
              </a:spcBef>
              <a:spcAft>
                <a:spcPts val="0"/>
              </a:spcAft>
              <a:buClr>
                <a:srgbClr val="000000"/>
              </a:buClr>
              <a:buSzPts val="1100"/>
              <a:buFont typeface="Arial"/>
              <a:buNone/>
            </a:pPr>
            <a:r>
              <a:rPr b="0" i="0" lang="en" sz="1100" u="none" cap="none" strike="noStrike">
                <a:solidFill>
                  <a:srgbClr val="FFFFFF"/>
                </a:solidFill>
                <a:latin typeface="Poppins"/>
                <a:ea typeface="Poppins"/>
                <a:cs typeface="Poppins"/>
                <a:sym typeface="Poppins"/>
              </a:rPr>
              <a:t>According to interviews, spaces with more feminine and liberal cultural coding were often perceived as safe. Participants mentioned places like craft fairs with “spooky” themes and farmers markets as inclusive environments where they felt more comfortable expressing themselves.</a:t>
            </a:r>
            <a:endParaRPr b="0" i="0" sz="1100" u="none" cap="none" strike="noStrike">
              <a:solidFill>
                <a:srgbClr val="FFFFFF"/>
              </a:solidFill>
              <a:latin typeface="Poppins"/>
              <a:ea typeface="Poppins"/>
              <a:cs typeface="Poppins"/>
              <a:sym typeface="Poppi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AE3F2"/>
        </a:solidFill>
      </p:bgPr>
    </p:bg>
    <p:spTree>
      <p:nvGrpSpPr>
        <p:cNvPr id="203" name="Shape 203"/>
        <p:cNvGrpSpPr/>
        <p:nvPr/>
      </p:nvGrpSpPr>
      <p:grpSpPr>
        <a:xfrm>
          <a:off x="0" y="0"/>
          <a:ext cx="0" cy="0"/>
          <a:chOff x="0" y="0"/>
          <a:chExt cx="0" cy="0"/>
        </a:xfrm>
      </p:grpSpPr>
      <p:sp>
        <p:nvSpPr>
          <p:cNvPr id="204" name="Google Shape;204;g378b5901584_0_126"/>
          <p:cNvSpPr txBox="1"/>
          <p:nvPr/>
        </p:nvSpPr>
        <p:spPr>
          <a:xfrm>
            <a:off x="365625" y="1446395"/>
            <a:ext cx="8235300" cy="2862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 sz="3600">
                <a:solidFill>
                  <a:srgbClr val="3A5060"/>
                </a:solidFill>
                <a:latin typeface="Poppins Black"/>
                <a:ea typeface="Poppins Black"/>
                <a:cs typeface="Poppins Black"/>
                <a:sym typeface="Poppins Black"/>
              </a:rPr>
              <a:t>Perceived Challenges for LGBTQ+ Youth And Needed Resources</a:t>
            </a:r>
            <a:endParaRPr sz="3600">
              <a:solidFill>
                <a:srgbClr val="3A5060"/>
              </a:solidFill>
              <a:latin typeface="Poppins Black"/>
              <a:ea typeface="Poppins Black"/>
              <a:cs typeface="Poppins Black"/>
              <a:sym typeface="Poppins Black"/>
            </a:endParaRPr>
          </a:p>
          <a:p>
            <a:pPr indent="0" lvl="0" marL="0" marR="0" rtl="0" algn="ctr">
              <a:lnSpc>
                <a:spcPct val="100000"/>
              </a:lnSpc>
              <a:spcBef>
                <a:spcPts val="0"/>
              </a:spcBef>
              <a:spcAft>
                <a:spcPts val="0"/>
              </a:spcAft>
              <a:buNone/>
            </a:pPr>
            <a:r>
              <a:t/>
            </a:r>
            <a:endParaRPr sz="3600">
              <a:solidFill>
                <a:srgbClr val="3A5060"/>
              </a:solidFill>
              <a:latin typeface="Poppins Black"/>
              <a:ea typeface="Poppins Black"/>
              <a:cs typeface="Poppins Black"/>
              <a:sym typeface="Poppins Black"/>
            </a:endParaRPr>
          </a:p>
          <a:p>
            <a:pPr indent="0" lvl="0" marL="0" marR="0" rtl="0" algn="ctr">
              <a:lnSpc>
                <a:spcPct val="100000"/>
              </a:lnSpc>
              <a:spcBef>
                <a:spcPts val="0"/>
              </a:spcBef>
              <a:spcAft>
                <a:spcPts val="0"/>
              </a:spcAft>
              <a:buNone/>
            </a:pPr>
            <a:r>
              <a:rPr lang="en" sz="2600">
                <a:solidFill>
                  <a:srgbClr val="3A5060"/>
                </a:solidFill>
                <a:latin typeface="Poppins"/>
                <a:ea typeface="Poppins"/>
                <a:cs typeface="Poppins"/>
                <a:sym typeface="Poppins"/>
              </a:rPr>
              <a:t>Those closest to young peoples have growing concerns about the lack of youth spaces and changing support from adults in school systems</a:t>
            </a:r>
            <a:endParaRPr sz="2600">
              <a:solidFill>
                <a:srgbClr val="3A5060"/>
              </a:solidFill>
              <a:latin typeface="Poppins"/>
              <a:ea typeface="Poppins"/>
              <a:cs typeface="Poppins"/>
              <a:sym typeface="Poppins"/>
            </a:endParaRPr>
          </a:p>
        </p:txBody>
      </p:sp>
      <p:pic>
        <p:nvPicPr>
          <p:cNvPr id="205" name="Google Shape;205;g378b5901584_0_126"/>
          <p:cNvPicPr preferRelativeResize="0"/>
          <p:nvPr/>
        </p:nvPicPr>
        <p:blipFill rotWithShape="1">
          <a:blip r:embed="rId3">
            <a:alphaModFix/>
          </a:blip>
          <a:srcRect b="35669" l="8918" r="10228" t="34293"/>
          <a:stretch/>
        </p:blipFill>
        <p:spPr>
          <a:xfrm>
            <a:off x="264391" y="261950"/>
            <a:ext cx="1686135" cy="6264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pic>
        <p:nvPicPr>
          <p:cNvPr id="210" name="Google Shape;210;g378b5901584_0_131" title="TFtcP-those-closest-to-lgbtq-youth-are-more-likely-to-express-greater-challenges-nbsp-nbsp-.png"/>
          <p:cNvPicPr preferRelativeResize="0"/>
          <p:nvPr/>
        </p:nvPicPr>
        <p:blipFill>
          <a:blip r:embed="rId3">
            <a:alphaModFix/>
          </a:blip>
          <a:stretch>
            <a:fillRect/>
          </a:stretch>
        </p:blipFill>
        <p:spPr>
          <a:xfrm>
            <a:off x="1056388" y="98425"/>
            <a:ext cx="7222427" cy="3651249"/>
          </a:xfrm>
          <a:prstGeom prst="rect">
            <a:avLst/>
          </a:prstGeom>
          <a:noFill/>
          <a:ln>
            <a:noFill/>
          </a:ln>
        </p:spPr>
      </p:pic>
      <p:sp>
        <p:nvSpPr>
          <p:cNvPr id="211" name="Google Shape;211;g378b5901584_0_131"/>
          <p:cNvSpPr/>
          <p:nvPr/>
        </p:nvSpPr>
        <p:spPr>
          <a:xfrm>
            <a:off x="0" y="4051500"/>
            <a:ext cx="9144792" cy="1093118"/>
          </a:xfrm>
          <a:custGeom>
            <a:rect b="b" l="l" r="r" t="t"/>
            <a:pathLst>
              <a:path extrusionOk="0" h="1071684" w="1016088">
                <a:moveTo>
                  <a:pt x="0" y="0"/>
                </a:moveTo>
                <a:lnTo>
                  <a:pt x="1016088" y="0"/>
                </a:lnTo>
                <a:lnTo>
                  <a:pt x="1016088" y="1071684"/>
                </a:lnTo>
                <a:lnTo>
                  <a:pt x="0" y="1071684"/>
                </a:lnTo>
                <a:close/>
              </a:path>
            </a:pathLst>
          </a:custGeom>
          <a:solidFill>
            <a:srgbClr val="3A4F5F"/>
          </a:solidFill>
          <a:ln>
            <a:noFill/>
          </a:ln>
        </p:spPr>
      </p:sp>
      <p:sp>
        <p:nvSpPr>
          <p:cNvPr id="212" name="Google Shape;212;g378b5901584_0_131"/>
          <p:cNvSpPr txBox="1"/>
          <p:nvPr/>
        </p:nvSpPr>
        <p:spPr>
          <a:xfrm>
            <a:off x="190391" y="4158525"/>
            <a:ext cx="8954400" cy="1126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en" sz="1800">
                <a:solidFill>
                  <a:srgbClr val="FFFFFF"/>
                </a:solidFill>
                <a:latin typeface="Poppins"/>
                <a:ea typeface="Poppins"/>
                <a:cs typeface="Poppins"/>
                <a:sym typeface="Poppins"/>
              </a:rPr>
              <a:t>Qualitative Data Insight</a:t>
            </a:r>
            <a:endParaRPr b="1" sz="1800">
              <a:solidFill>
                <a:srgbClr val="FFFFFF"/>
              </a:solidFill>
              <a:latin typeface="Poppins"/>
              <a:ea typeface="Poppins"/>
              <a:cs typeface="Poppins"/>
              <a:sym typeface="Poppins"/>
            </a:endParaRPr>
          </a:p>
          <a:p>
            <a:pPr indent="0" lvl="0" marL="0" marR="0" rtl="0" algn="ctr">
              <a:lnSpc>
                <a:spcPct val="133981"/>
              </a:lnSpc>
              <a:spcBef>
                <a:spcPts val="0"/>
              </a:spcBef>
              <a:spcAft>
                <a:spcPts val="0"/>
              </a:spcAft>
              <a:buNone/>
            </a:pPr>
            <a:r>
              <a:rPr lang="en" sz="1100">
                <a:solidFill>
                  <a:srgbClr val="FFFFFF"/>
                </a:solidFill>
                <a:latin typeface="Poppins"/>
                <a:ea typeface="Poppins"/>
                <a:cs typeface="Poppins"/>
                <a:sym typeface="Poppins"/>
              </a:rPr>
              <a:t>Participants—particularly parents of LGBTQ youth—voiced increasing concern over school policies that exacerbate the isolation of vulnerable students. The interviews reveal a clear divide between youth with supportive, resource-rich home environments and those lacking such support. Policies are also limiting the ability of community actors to reach and assist the most vulnerable populations.</a:t>
            </a:r>
            <a:endParaRPr sz="1100">
              <a:solidFill>
                <a:srgbClr val="FFFFFF"/>
              </a:solidFill>
              <a:latin typeface="Poppins"/>
              <a:ea typeface="Poppins"/>
              <a:cs typeface="Poppins"/>
              <a:sym typeface="Poppi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pic>
        <p:nvPicPr>
          <p:cNvPr id="217" name="Google Shape;217;g378b5901584_0_137" title="WM1WV-less-than-half-of-voters-believe-any-of-these-resources-are-available-to-youths.png"/>
          <p:cNvPicPr preferRelativeResize="0"/>
          <p:nvPr/>
        </p:nvPicPr>
        <p:blipFill>
          <a:blip r:embed="rId3">
            <a:alphaModFix/>
          </a:blip>
          <a:stretch>
            <a:fillRect/>
          </a:stretch>
        </p:blipFill>
        <p:spPr>
          <a:xfrm>
            <a:off x="1190975" y="0"/>
            <a:ext cx="6953252" cy="3858675"/>
          </a:xfrm>
          <a:prstGeom prst="rect">
            <a:avLst/>
          </a:prstGeom>
          <a:noFill/>
          <a:ln>
            <a:noFill/>
          </a:ln>
        </p:spPr>
      </p:pic>
      <p:sp>
        <p:nvSpPr>
          <p:cNvPr id="218" name="Google Shape;218;g378b5901584_0_137"/>
          <p:cNvSpPr/>
          <p:nvPr/>
        </p:nvSpPr>
        <p:spPr>
          <a:xfrm>
            <a:off x="0" y="4051500"/>
            <a:ext cx="9144792" cy="1093118"/>
          </a:xfrm>
          <a:custGeom>
            <a:rect b="b" l="l" r="r" t="t"/>
            <a:pathLst>
              <a:path extrusionOk="0" h="1071684" w="1016088">
                <a:moveTo>
                  <a:pt x="0" y="0"/>
                </a:moveTo>
                <a:lnTo>
                  <a:pt x="1016088" y="0"/>
                </a:lnTo>
                <a:lnTo>
                  <a:pt x="1016088" y="1071684"/>
                </a:lnTo>
                <a:lnTo>
                  <a:pt x="0" y="1071684"/>
                </a:lnTo>
                <a:close/>
              </a:path>
            </a:pathLst>
          </a:custGeom>
          <a:solidFill>
            <a:srgbClr val="3A4F5F"/>
          </a:solidFill>
          <a:ln>
            <a:noFill/>
          </a:ln>
        </p:spPr>
      </p:sp>
      <p:sp>
        <p:nvSpPr>
          <p:cNvPr id="219" name="Google Shape;219;g378b5901584_0_137"/>
          <p:cNvSpPr txBox="1"/>
          <p:nvPr/>
        </p:nvSpPr>
        <p:spPr>
          <a:xfrm>
            <a:off x="190391" y="4158525"/>
            <a:ext cx="8954400" cy="954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en" sz="1800">
                <a:solidFill>
                  <a:srgbClr val="FFFFFF"/>
                </a:solidFill>
                <a:latin typeface="Poppins"/>
                <a:ea typeface="Poppins"/>
                <a:cs typeface="Poppins"/>
                <a:sym typeface="Poppins"/>
              </a:rPr>
              <a:t>Qualitative Data Insight</a:t>
            </a:r>
            <a:endParaRPr b="1" sz="1800">
              <a:solidFill>
                <a:srgbClr val="FFFFFF"/>
              </a:solidFill>
              <a:latin typeface="Poppins"/>
              <a:ea typeface="Poppins"/>
              <a:cs typeface="Poppins"/>
              <a:sym typeface="Poppins"/>
            </a:endParaRPr>
          </a:p>
          <a:p>
            <a:pPr indent="0" lvl="0" marL="0" rtl="0" algn="ctr">
              <a:spcBef>
                <a:spcPts val="0"/>
              </a:spcBef>
              <a:spcAft>
                <a:spcPts val="0"/>
              </a:spcAft>
              <a:buNone/>
            </a:pPr>
            <a:r>
              <a:rPr lang="en" sz="1100">
                <a:solidFill>
                  <a:srgbClr val="FFFFFF"/>
                </a:solidFill>
                <a:latin typeface="Poppins"/>
                <a:ea typeface="Poppins"/>
                <a:cs typeface="Poppins"/>
                <a:sym typeface="Poppins"/>
              </a:rPr>
              <a:t>The need for consistent, confidential, and queer-affirming spaces for youth—both physical and emotional—was clear across interviews. One participant said: Ever since I moved here, I have heard people…  say there is nothing for kids to do that doesn't cost them money here.”</a:t>
            </a:r>
            <a:endParaRPr sz="1100">
              <a:solidFill>
                <a:srgbClr val="FFFFFF"/>
              </a:solidFill>
              <a:latin typeface="Poppins"/>
              <a:ea typeface="Poppins"/>
              <a:cs typeface="Poppins"/>
              <a:sym typeface="Poppins"/>
            </a:endParaRPr>
          </a:p>
          <a:p>
            <a:pPr indent="0" lvl="0" marL="0" marR="0" rtl="0" algn="ctr">
              <a:lnSpc>
                <a:spcPct val="133981"/>
              </a:lnSpc>
              <a:spcBef>
                <a:spcPts val="0"/>
              </a:spcBef>
              <a:spcAft>
                <a:spcPts val="0"/>
              </a:spcAft>
              <a:buNone/>
            </a:pPr>
            <a:r>
              <a:t/>
            </a:r>
            <a:endParaRPr sz="1100">
              <a:solidFill>
                <a:srgbClr val="FFFFFF"/>
              </a:solidFill>
              <a:latin typeface="Poppins"/>
              <a:ea typeface="Poppins"/>
              <a:cs typeface="Poppins"/>
              <a:sym typeface="Poppins"/>
            </a:endParaRPr>
          </a:p>
        </p:txBody>
      </p:sp>
      <p:sp>
        <p:nvSpPr>
          <p:cNvPr id="220" name="Google Shape;220;g378b5901584_0_137"/>
          <p:cNvSpPr/>
          <p:nvPr/>
        </p:nvSpPr>
        <p:spPr>
          <a:xfrm>
            <a:off x="1263650" y="698500"/>
            <a:ext cx="2971800" cy="2859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pic>
        <p:nvPicPr>
          <p:cNvPr id="225" name="Google Shape;225;g378b5901584_0_144" title="QGgCD-men-more-likely-to-view-supportive-schools-and-transportation-available-to-youths-whereas-very-few-poc-believe-they-have-access-to-gender-affirming-care (1).png"/>
          <p:cNvPicPr preferRelativeResize="0"/>
          <p:nvPr/>
        </p:nvPicPr>
        <p:blipFill>
          <a:blip r:embed="rId3">
            <a:alphaModFix/>
          </a:blip>
          <a:stretch>
            <a:fillRect/>
          </a:stretch>
        </p:blipFill>
        <p:spPr>
          <a:xfrm>
            <a:off x="152400" y="83200"/>
            <a:ext cx="8839204" cy="3910312"/>
          </a:xfrm>
          <a:prstGeom prst="rect">
            <a:avLst/>
          </a:prstGeom>
          <a:noFill/>
          <a:ln>
            <a:noFill/>
          </a:ln>
        </p:spPr>
      </p:pic>
      <p:sp>
        <p:nvSpPr>
          <p:cNvPr id="226" name="Google Shape;226;g378b5901584_0_144"/>
          <p:cNvSpPr/>
          <p:nvPr/>
        </p:nvSpPr>
        <p:spPr>
          <a:xfrm>
            <a:off x="0" y="4051500"/>
            <a:ext cx="9144792" cy="1093118"/>
          </a:xfrm>
          <a:custGeom>
            <a:rect b="b" l="l" r="r" t="t"/>
            <a:pathLst>
              <a:path extrusionOk="0" h="1071684" w="1016088">
                <a:moveTo>
                  <a:pt x="0" y="0"/>
                </a:moveTo>
                <a:lnTo>
                  <a:pt x="1016088" y="0"/>
                </a:lnTo>
                <a:lnTo>
                  <a:pt x="1016088" y="1071684"/>
                </a:lnTo>
                <a:lnTo>
                  <a:pt x="0" y="1071684"/>
                </a:lnTo>
                <a:close/>
              </a:path>
            </a:pathLst>
          </a:custGeom>
          <a:solidFill>
            <a:srgbClr val="3A4F5F"/>
          </a:solidFill>
          <a:ln>
            <a:noFill/>
          </a:ln>
        </p:spPr>
      </p:sp>
      <p:sp>
        <p:nvSpPr>
          <p:cNvPr id="227" name="Google Shape;227;g378b5901584_0_144"/>
          <p:cNvSpPr txBox="1"/>
          <p:nvPr/>
        </p:nvSpPr>
        <p:spPr>
          <a:xfrm>
            <a:off x="190391" y="4158525"/>
            <a:ext cx="8954400" cy="954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en" sz="1800">
                <a:solidFill>
                  <a:srgbClr val="FFFFFF"/>
                </a:solidFill>
                <a:latin typeface="Poppins"/>
                <a:ea typeface="Poppins"/>
                <a:cs typeface="Poppins"/>
                <a:sym typeface="Poppins"/>
              </a:rPr>
              <a:t>Qualitative Data Insight</a:t>
            </a:r>
            <a:endParaRPr b="1" sz="100">
              <a:solidFill>
                <a:srgbClr val="FFFFFF"/>
              </a:solidFill>
              <a:latin typeface="Poppins"/>
              <a:ea typeface="Poppins"/>
              <a:cs typeface="Poppins"/>
              <a:sym typeface="Poppins"/>
            </a:endParaRPr>
          </a:p>
          <a:p>
            <a:pPr indent="0" lvl="0" marL="0" rtl="0" algn="ctr">
              <a:spcBef>
                <a:spcPts val="0"/>
              </a:spcBef>
              <a:spcAft>
                <a:spcPts val="0"/>
              </a:spcAft>
              <a:buNone/>
            </a:pPr>
            <a:r>
              <a:rPr lang="en" sz="1100">
                <a:solidFill>
                  <a:srgbClr val="FFFFFF"/>
                </a:solidFill>
                <a:latin typeface="Poppins"/>
                <a:ea typeface="Poppins"/>
                <a:cs typeface="Poppins"/>
                <a:sym typeface="Poppins"/>
              </a:rPr>
              <a:t>Interviews highlight that schools, which were once safe spaces where youth experiencing challenges with their identity at home could find support from adults, are increasingly constrained by policies that make such support more difficult. Alternatively, peers are now often described as more supportive.</a:t>
            </a:r>
            <a:endParaRPr sz="1100">
              <a:solidFill>
                <a:srgbClr val="FFFFFF"/>
              </a:solidFill>
              <a:latin typeface="Poppins"/>
              <a:ea typeface="Poppins"/>
              <a:cs typeface="Poppins"/>
              <a:sym typeface="Poppins"/>
            </a:endParaRPr>
          </a:p>
          <a:p>
            <a:pPr indent="0" lvl="0" marL="0" marR="0" rtl="0" algn="ctr">
              <a:lnSpc>
                <a:spcPct val="133981"/>
              </a:lnSpc>
              <a:spcBef>
                <a:spcPts val="0"/>
              </a:spcBef>
              <a:spcAft>
                <a:spcPts val="0"/>
              </a:spcAft>
              <a:buNone/>
            </a:pPr>
            <a:r>
              <a:t/>
            </a:r>
            <a:endParaRPr sz="1100">
              <a:solidFill>
                <a:srgbClr val="FFFFFF"/>
              </a:solidFill>
              <a:latin typeface="Poppins"/>
              <a:ea typeface="Poppins"/>
              <a:cs typeface="Poppins"/>
              <a:sym typeface="Poppins"/>
            </a:endParaRPr>
          </a:p>
        </p:txBody>
      </p:sp>
      <p:sp>
        <p:nvSpPr>
          <p:cNvPr id="228" name="Google Shape;228;g378b5901584_0_144"/>
          <p:cNvSpPr/>
          <p:nvPr/>
        </p:nvSpPr>
        <p:spPr>
          <a:xfrm>
            <a:off x="3721100" y="988550"/>
            <a:ext cx="1009800" cy="3005100"/>
          </a:xfrm>
          <a:prstGeom prst="rect">
            <a:avLst/>
          </a:prstGeom>
          <a:noFill/>
          <a:ln cap="flat" cmpd="sng" w="38100">
            <a:solidFill>
              <a:srgbClr val="F46B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AE3F2"/>
        </a:solidFill>
      </p:bgPr>
    </p:bg>
    <p:spTree>
      <p:nvGrpSpPr>
        <p:cNvPr id="232" name="Shape 232"/>
        <p:cNvGrpSpPr/>
        <p:nvPr/>
      </p:nvGrpSpPr>
      <p:grpSpPr>
        <a:xfrm>
          <a:off x="0" y="0"/>
          <a:ext cx="0" cy="0"/>
          <a:chOff x="0" y="0"/>
          <a:chExt cx="0" cy="0"/>
        </a:xfrm>
      </p:grpSpPr>
      <p:sp>
        <p:nvSpPr>
          <p:cNvPr id="233" name="Google Shape;233;p18"/>
          <p:cNvSpPr txBox="1"/>
          <p:nvPr/>
        </p:nvSpPr>
        <p:spPr>
          <a:xfrm>
            <a:off x="365625" y="1884545"/>
            <a:ext cx="8235300" cy="16161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3600"/>
              <a:buFont typeface="Arial"/>
              <a:buNone/>
            </a:pPr>
            <a:r>
              <a:rPr b="0" i="0" lang="en" sz="3600" u="none" cap="none" strike="noStrike">
                <a:solidFill>
                  <a:srgbClr val="3A5060"/>
                </a:solidFill>
                <a:latin typeface="Poppins Black"/>
                <a:ea typeface="Poppins Black"/>
                <a:cs typeface="Poppins Black"/>
                <a:sym typeface="Poppins Black"/>
              </a:rPr>
              <a:t>Path Forward: </a:t>
            </a:r>
            <a:endParaRPr b="0" i="0" sz="3600" u="none" cap="none" strike="noStrike">
              <a:solidFill>
                <a:srgbClr val="3A5060"/>
              </a:solidFill>
              <a:latin typeface="Poppins Black"/>
              <a:ea typeface="Poppins Black"/>
              <a:cs typeface="Poppins Black"/>
              <a:sym typeface="Poppins Black"/>
            </a:endParaRPr>
          </a:p>
          <a:p>
            <a:pPr indent="0" lvl="0" marL="0" marR="0" rtl="0" algn="ctr">
              <a:lnSpc>
                <a:spcPct val="100000"/>
              </a:lnSpc>
              <a:spcBef>
                <a:spcPts val="0"/>
              </a:spcBef>
              <a:spcAft>
                <a:spcPts val="0"/>
              </a:spcAft>
              <a:buClr>
                <a:srgbClr val="000000"/>
              </a:buClr>
              <a:buSzPts val="2300"/>
              <a:buFont typeface="Arial"/>
              <a:buNone/>
            </a:pPr>
            <a:r>
              <a:t/>
            </a:r>
            <a:endParaRPr b="0" i="0" sz="2300" u="none" cap="none" strike="noStrike">
              <a:solidFill>
                <a:srgbClr val="3A5060"/>
              </a:solidFill>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2300"/>
              <a:buFont typeface="Arial"/>
              <a:buNone/>
            </a:pPr>
            <a:r>
              <a:rPr b="0" i="0" lang="en" sz="2300" u="none" cap="none" strike="noStrike">
                <a:solidFill>
                  <a:srgbClr val="3A5060"/>
                </a:solidFill>
                <a:latin typeface="Poppins"/>
                <a:ea typeface="Poppins"/>
                <a:cs typeface="Poppins"/>
                <a:sym typeface="Poppins"/>
              </a:rPr>
              <a:t>Better Communication about Community Events Hosted in Spaces Perceived as Welcoming.</a:t>
            </a:r>
            <a:endParaRPr b="0" i="0" sz="2300" u="none" cap="none" strike="noStrike">
              <a:solidFill>
                <a:srgbClr val="3A5060"/>
              </a:solidFill>
              <a:latin typeface="Poppins"/>
              <a:ea typeface="Poppins"/>
              <a:cs typeface="Poppins"/>
              <a:sym typeface="Poppins"/>
            </a:endParaRPr>
          </a:p>
        </p:txBody>
      </p:sp>
      <p:pic>
        <p:nvPicPr>
          <p:cNvPr id="234" name="Google Shape;234;p18"/>
          <p:cNvPicPr preferRelativeResize="0"/>
          <p:nvPr/>
        </p:nvPicPr>
        <p:blipFill rotWithShape="1">
          <a:blip r:embed="rId3">
            <a:alphaModFix/>
          </a:blip>
          <a:srcRect b="35668" l="8918" r="10228" t="34293"/>
          <a:stretch/>
        </p:blipFill>
        <p:spPr>
          <a:xfrm>
            <a:off x="264391" y="261950"/>
            <a:ext cx="1686135" cy="6264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19"/>
          <p:cNvSpPr/>
          <p:nvPr/>
        </p:nvSpPr>
        <p:spPr>
          <a:xfrm>
            <a:off x="0" y="4241799"/>
            <a:ext cx="9144792" cy="902894"/>
          </a:xfrm>
          <a:custGeom>
            <a:rect b="b" l="l" r="r" t="t"/>
            <a:pathLst>
              <a:path extrusionOk="0" h="1071684" w="1016088">
                <a:moveTo>
                  <a:pt x="0" y="0"/>
                </a:moveTo>
                <a:lnTo>
                  <a:pt x="1016088" y="0"/>
                </a:lnTo>
                <a:lnTo>
                  <a:pt x="1016088" y="1071684"/>
                </a:lnTo>
                <a:lnTo>
                  <a:pt x="0" y="1071684"/>
                </a:lnTo>
                <a:close/>
              </a:path>
            </a:pathLst>
          </a:custGeom>
          <a:solidFill>
            <a:srgbClr val="3A4F5F"/>
          </a:solidFill>
          <a:ln>
            <a:noFill/>
          </a:ln>
        </p:spPr>
      </p:sp>
      <p:sp>
        <p:nvSpPr>
          <p:cNvPr id="240" name="Google Shape;240;p19"/>
          <p:cNvSpPr txBox="1"/>
          <p:nvPr/>
        </p:nvSpPr>
        <p:spPr>
          <a:xfrm>
            <a:off x="190391" y="4330193"/>
            <a:ext cx="8954400" cy="954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FFFFFF"/>
                </a:solidFill>
                <a:latin typeface="Poppins"/>
                <a:ea typeface="Poppins"/>
                <a:cs typeface="Poppins"/>
                <a:sym typeface="Poppins"/>
              </a:rPr>
              <a:t>Qualitative Data Insight</a:t>
            </a:r>
            <a:endParaRPr b="1" i="0" sz="100" u="none" cap="none" strike="noStrike">
              <a:solidFill>
                <a:srgbClr val="FFFFFF"/>
              </a:solidFill>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FFFFFF"/>
                </a:solidFill>
                <a:latin typeface="Poppins"/>
                <a:ea typeface="Poppins"/>
                <a:cs typeface="Poppins"/>
                <a:sym typeface="Poppins"/>
              </a:rPr>
              <a:t>Lack of information was frequently underscored in interviews with one participant highlighting: “It really is a lot of it word of mouth. … You really have to be in the know to even like expect that to be a thing you could find. …”</a:t>
            </a:r>
            <a:endParaRPr b="0" i="0" sz="1100" u="none" cap="none" strike="noStrike">
              <a:solidFill>
                <a:srgbClr val="FFFFFF"/>
              </a:solidFill>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FFFFFF"/>
              </a:solidFill>
              <a:latin typeface="Poppins"/>
              <a:ea typeface="Poppins"/>
              <a:cs typeface="Poppins"/>
              <a:sym typeface="Poppins"/>
            </a:endParaRPr>
          </a:p>
          <a:p>
            <a:pPr indent="0" lvl="0" marL="0" marR="0" rtl="0" algn="ctr">
              <a:lnSpc>
                <a:spcPct val="133981"/>
              </a:lnSpc>
              <a:spcBef>
                <a:spcPts val="0"/>
              </a:spcBef>
              <a:spcAft>
                <a:spcPts val="0"/>
              </a:spcAft>
              <a:buClr>
                <a:srgbClr val="000000"/>
              </a:buClr>
              <a:buSzPts val="1100"/>
              <a:buFont typeface="Arial"/>
              <a:buNone/>
            </a:pPr>
            <a:r>
              <a:t/>
            </a:r>
            <a:endParaRPr b="0" i="0" sz="1100" u="none" cap="none" strike="noStrike">
              <a:solidFill>
                <a:srgbClr val="FFFFFF"/>
              </a:solidFill>
              <a:latin typeface="Poppins"/>
              <a:ea typeface="Poppins"/>
              <a:cs typeface="Poppins"/>
              <a:sym typeface="Poppins"/>
            </a:endParaRPr>
          </a:p>
        </p:txBody>
      </p:sp>
      <p:pic>
        <p:nvPicPr>
          <p:cNvPr id="241" name="Google Shape;241;p19" title="m0cew-the-biggest-barrier-to-attending-events-lack-of-information.png"/>
          <p:cNvPicPr preferRelativeResize="0"/>
          <p:nvPr/>
        </p:nvPicPr>
        <p:blipFill rotWithShape="1">
          <a:blip r:embed="rId3">
            <a:alphaModFix/>
          </a:blip>
          <a:srcRect b="0" l="0" r="0" t="0"/>
          <a:stretch/>
        </p:blipFill>
        <p:spPr>
          <a:xfrm>
            <a:off x="95600" y="304807"/>
            <a:ext cx="9144003" cy="371028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20"/>
          <p:cNvSpPr/>
          <p:nvPr/>
        </p:nvSpPr>
        <p:spPr>
          <a:xfrm>
            <a:off x="0" y="4241799"/>
            <a:ext cx="9144792" cy="902894"/>
          </a:xfrm>
          <a:custGeom>
            <a:rect b="b" l="l" r="r" t="t"/>
            <a:pathLst>
              <a:path extrusionOk="0" h="1071684" w="1016088">
                <a:moveTo>
                  <a:pt x="0" y="0"/>
                </a:moveTo>
                <a:lnTo>
                  <a:pt x="1016088" y="0"/>
                </a:lnTo>
                <a:lnTo>
                  <a:pt x="1016088" y="1071684"/>
                </a:lnTo>
                <a:lnTo>
                  <a:pt x="0" y="1071684"/>
                </a:lnTo>
                <a:close/>
              </a:path>
            </a:pathLst>
          </a:custGeom>
          <a:solidFill>
            <a:srgbClr val="3A4F5F"/>
          </a:solidFill>
          <a:ln>
            <a:noFill/>
          </a:ln>
        </p:spPr>
      </p:sp>
      <p:sp>
        <p:nvSpPr>
          <p:cNvPr id="247" name="Google Shape;247;p20"/>
          <p:cNvSpPr txBox="1"/>
          <p:nvPr/>
        </p:nvSpPr>
        <p:spPr>
          <a:xfrm>
            <a:off x="190391" y="4330193"/>
            <a:ext cx="8954400" cy="6732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FFFFFF"/>
                </a:solidFill>
                <a:latin typeface="Poppins"/>
                <a:ea typeface="Poppins"/>
                <a:cs typeface="Poppins"/>
                <a:sym typeface="Poppins"/>
              </a:rPr>
              <a:t>Qualitative Data Insight</a:t>
            </a:r>
            <a:endParaRPr b="1" i="0" sz="100" u="none" cap="none" strike="noStrike">
              <a:solidFill>
                <a:srgbClr val="FFFFFF"/>
              </a:solidFill>
              <a:latin typeface="Poppins"/>
              <a:ea typeface="Poppins"/>
              <a:cs typeface="Poppins"/>
              <a:sym typeface="Poppins"/>
            </a:endParaRPr>
          </a:p>
          <a:p>
            <a:pPr indent="0" lvl="0" marL="0" marR="0" rtl="0" algn="ctr">
              <a:lnSpc>
                <a:spcPct val="133981"/>
              </a:lnSpc>
              <a:spcBef>
                <a:spcPts val="0"/>
              </a:spcBef>
              <a:spcAft>
                <a:spcPts val="0"/>
              </a:spcAft>
              <a:buClr>
                <a:srgbClr val="000000"/>
              </a:buClr>
              <a:buSzPts val="1100"/>
              <a:buFont typeface="Arial"/>
              <a:buNone/>
            </a:pPr>
            <a:r>
              <a:rPr b="0" i="0" lang="en" sz="1100" u="none" cap="none" strike="noStrike">
                <a:solidFill>
                  <a:srgbClr val="FFFFFF"/>
                </a:solidFill>
                <a:latin typeface="Poppins"/>
                <a:ea typeface="Poppins"/>
                <a:cs typeface="Poppins"/>
                <a:sym typeface="Poppins"/>
              </a:rPr>
              <a:t>Interviews noted barriers within community spaces for people with multiple marginalized identities. One participant said: “even if you're openly okay with gay people, you might not be okay with black people or vice versa.”</a:t>
            </a:r>
            <a:endParaRPr b="0" i="0" sz="1100" u="none" cap="none" strike="noStrike">
              <a:solidFill>
                <a:srgbClr val="FFFFFF"/>
              </a:solidFill>
              <a:latin typeface="Poppins"/>
              <a:ea typeface="Poppins"/>
              <a:cs typeface="Poppins"/>
              <a:sym typeface="Poppins"/>
            </a:endParaRPr>
          </a:p>
        </p:txBody>
      </p:sp>
      <p:pic>
        <p:nvPicPr>
          <p:cNvPr id="248" name="Google Shape;248;p20" title="zosye-poc-voters-are-more-likely-to-express-not-feeling-welcomed.png"/>
          <p:cNvPicPr preferRelativeResize="0"/>
          <p:nvPr/>
        </p:nvPicPr>
        <p:blipFill rotWithShape="1">
          <a:blip r:embed="rId3">
            <a:alphaModFix/>
          </a:blip>
          <a:srcRect b="0" l="0" r="0" t="0"/>
          <a:stretch/>
        </p:blipFill>
        <p:spPr>
          <a:xfrm>
            <a:off x="1256675" y="0"/>
            <a:ext cx="6631460" cy="4241800"/>
          </a:xfrm>
          <a:prstGeom prst="rect">
            <a:avLst/>
          </a:prstGeom>
          <a:noFill/>
          <a:ln>
            <a:noFill/>
          </a:ln>
        </p:spPr>
      </p:pic>
      <p:sp>
        <p:nvSpPr>
          <p:cNvPr id="249" name="Google Shape;249;p20"/>
          <p:cNvSpPr/>
          <p:nvPr/>
        </p:nvSpPr>
        <p:spPr>
          <a:xfrm>
            <a:off x="5467000" y="2324500"/>
            <a:ext cx="831900" cy="374400"/>
          </a:xfrm>
          <a:prstGeom prst="rect">
            <a:avLst/>
          </a:prstGeom>
          <a:noFill/>
          <a:ln cap="flat"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pic>
        <p:nvPicPr>
          <p:cNvPr id="254" name="Google Shape;254;p21" title="wordcloud (2).jpg"/>
          <p:cNvPicPr preferRelativeResize="0"/>
          <p:nvPr/>
        </p:nvPicPr>
        <p:blipFill rotWithShape="1">
          <a:blip r:embed="rId3">
            <a:alphaModFix/>
          </a:blip>
          <a:srcRect b="12583" l="15730" r="13537" t="15915"/>
          <a:stretch/>
        </p:blipFill>
        <p:spPr>
          <a:xfrm>
            <a:off x="4572000" y="266700"/>
            <a:ext cx="4711700" cy="4762501"/>
          </a:xfrm>
          <a:prstGeom prst="rect">
            <a:avLst/>
          </a:prstGeom>
          <a:noFill/>
          <a:ln>
            <a:noFill/>
          </a:ln>
        </p:spPr>
      </p:pic>
      <p:sp>
        <p:nvSpPr>
          <p:cNvPr id="255" name="Google Shape;255;p21"/>
          <p:cNvSpPr txBox="1"/>
          <p:nvPr/>
        </p:nvSpPr>
        <p:spPr>
          <a:xfrm>
            <a:off x="19000" y="1255100"/>
            <a:ext cx="4553100" cy="3475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300"/>
              <a:buFont typeface="Arial"/>
              <a:buNone/>
            </a:pPr>
            <a:r>
              <a:rPr b="1" i="0" lang="en" sz="1300" u="sng" cap="none" strike="noStrike">
                <a:solidFill>
                  <a:schemeClr val="dk1"/>
                </a:solidFill>
                <a:latin typeface="Bitter"/>
                <a:ea typeface="Bitter"/>
                <a:cs typeface="Bitter"/>
                <a:sym typeface="Bitter"/>
              </a:rPr>
              <a:t>Infrastructure &amp; Traffic: </a:t>
            </a:r>
            <a:r>
              <a:rPr b="0" i="0" lang="en" sz="1300" u="none" cap="none" strike="noStrike">
                <a:solidFill>
                  <a:schemeClr val="dk1"/>
                </a:solidFill>
                <a:latin typeface="Bitter Medium"/>
                <a:ea typeface="Bitter Medium"/>
                <a:cs typeface="Bitter Medium"/>
                <a:sym typeface="Bitter Medium"/>
              </a:rPr>
              <a:t>Road repairs, congestion relief, drainage improvements, sidewalks, better planning</a:t>
            </a:r>
            <a:endParaRPr b="0" i="0" sz="1300" u="none" cap="none" strike="noStrike">
              <a:solidFill>
                <a:schemeClr val="dk1"/>
              </a:solidFill>
              <a:latin typeface="Bitter Medium"/>
              <a:ea typeface="Bitter Medium"/>
              <a:cs typeface="Bitter Medium"/>
              <a:sym typeface="Bitter Medium"/>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chemeClr val="dk1"/>
              </a:solidFill>
              <a:latin typeface="Bitter Medium"/>
              <a:ea typeface="Bitter Medium"/>
              <a:cs typeface="Bitter Medium"/>
              <a:sym typeface="Bitter Medium"/>
            </a:endParaRPr>
          </a:p>
          <a:p>
            <a:pPr indent="0" lvl="0" marL="0" marR="0" rtl="0" algn="l">
              <a:lnSpc>
                <a:spcPct val="100000"/>
              </a:lnSpc>
              <a:spcBef>
                <a:spcPts val="0"/>
              </a:spcBef>
              <a:spcAft>
                <a:spcPts val="0"/>
              </a:spcAft>
              <a:buClr>
                <a:srgbClr val="000000"/>
              </a:buClr>
              <a:buSzPts val="1300"/>
              <a:buFont typeface="Arial"/>
              <a:buNone/>
            </a:pPr>
            <a:r>
              <a:rPr b="1" i="0" lang="en" sz="1300" u="sng" cap="none" strike="noStrike">
                <a:solidFill>
                  <a:schemeClr val="dk1"/>
                </a:solidFill>
                <a:latin typeface="Bitter"/>
                <a:ea typeface="Bitter"/>
                <a:cs typeface="Bitter"/>
                <a:sym typeface="Bitter"/>
              </a:rPr>
              <a:t>Youth &amp; Education Support: </a:t>
            </a:r>
            <a:r>
              <a:rPr b="0" i="0" lang="en" sz="1300" u="none" cap="none" strike="noStrike">
                <a:solidFill>
                  <a:schemeClr val="dk1"/>
                </a:solidFill>
                <a:latin typeface="Bitter Medium"/>
                <a:ea typeface="Bitter Medium"/>
                <a:cs typeface="Bitter Medium"/>
                <a:sym typeface="Bitter Medium"/>
              </a:rPr>
              <a:t>After-school programs, mentorship, youth centers, school funding, alternative education pathways</a:t>
            </a:r>
            <a:endParaRPr b="0" i="0" sz="1300" u="none" cap="none" strike="noStrike">
              <a:solidFill>
                <a:schemeClr val="dk1"/>
              </a:solidFill>
              <a:latin typeface="Bitter Medium"/>
              <a:ea typeface="Bitter Medium"/>
              <a:cs typeface="Bitter Medium"/>
              <a:sym typeface="Bitter Medium"/>
            </a:endParaRPr>
          </a:p>
          <a:p>
            <a:pPr indent="0" lvl="0" marL="0" marR="0" rtl="0" algn="l">
              <a:lnSpc>
                <a:spcPct val="100000"/>
              </a:lnSpc>
              <a:spcBef>
                <a:spcPts val="0"/>
              </a:spcBef>
              <a:spcAft>
                <a:spcPts val="0"/>
              </a:spcAft>
              <a:buClr>
                <a:srgbClr val="000000"/>
              </a:buClr>
              <a:buSzPts val="1300"/>
              <a:buFont typeface="Arial"/>
              <a:buNone/>
            </a:pPr>
            <a:r>
              <a:t/>
            </a:r>
            <a:endParaRPr b="1" i="0" sz="1300" u="sng" cap="none" strike="noStrike">
              <a:solidFill>
                <a:schemeClr val="dk1"/>
              </a:solidFill>
              <a:latin typeface="Bitter"/>
              <a:ea typeface="Bitter"/>
              <a:cs typeface="Bitter"/>
              <a:sym typeface="Bitter"/>
            </a:endParaRPr>
          </a:p>
          <a:p>
            <a:pPr indent="0" lvl="0" marL="0" marR="0" rtl="0" algn="l">
              <a:lnSpc>
                <a:spcPct val="100000"/>
              </a:lnSpc>
              <a:spcBef>
                <a:spcPts val="0"/>
              </a:spcBef>
              <a:spcAft>
                <a:spcPts val="0"/>
              </a:spcAft>
              <a:buClr>
                <a:srgbClr val="000000"/>
              </a:buClr>
              <a:buSzPts val="1300"/>
              <a:buFont typeface="Arial"/>
              <a:buNone/>
            </a:pPr>
            <a:r>
              <a:rPr b="1" i="0" lang="en" sz="1300" u="sng" cap="none" strike="noStrike">
                <a:solidFill>
                  <a:schemeClr val="dk1"/>
                </a:solidFill>
                <a:latin typeface="Bitter"/>
                <a:ea typeface="Bitter"/>
                <a:cs typeface="Bitter"/>
                <a:sym typeface="Bitter"/>
              </a:rPr>
              <a:t>Housing &amp; Homelessness: </a:t>
            </a:r>
            <a:r>
              <a:rPr b="0" i="0" lang="en" sz="1300" u="none" cap="none" strike="noStrike">
                <a:solidFill>
                  <a:schemeClr val="dk1"/>
                </a:solidFill>
                <a:latin typeface="Bitter Medium"/>
                <a:ea typeface="Bitter Medium"/>
                <a:cs typeface="Bitter Medium"/>
                <a:sym typeface="Bitter Medium"/>
              </a:rPr>
              <a:t>Affordable housing, shelters, tiny home villages, support for veterans, addressing homelessness</a:t>
            </a:r>
            <a:endParaRPr b="0" i="0" sz="1300" u="none" cap="none" strike="noStrike">
              <a:solidFill>
                <a:schemeClr val="dk1"/>
              </a:solidFill>
              <a:latin typeface="Bitter Medium"/>
              <a:ea typeface="Bitter Medium"/>
              <a:cs typeface="Bitter Medium"/>
              <a:sym typeface="Bitter Medium"/>
            </a:endParaRPr>
          </a:p>
          <a:p>
            <a:pPr indent="0" lvl="0" marL="0" marR="0" rtl="0" algn="l">
              <a:lnSpc>
                <a:spcPct val="100000"/>
              </a:lnSpc>
              <a:spcBef>
                <a:spcPts val="0"/>
              </a:spcBef>
              <a:spcAft>
                <a:spcPts val="0"/>
              </a:spcAft>
              <a:buClr>
                <a:srgbClr val="000000"/>
              </a:buClr>
              <a:buSzPts val="1300"/>
              <a:buFont typeface="Arial"/>
              <a:buNone/>
            </a:pPr>
            <a:r>
              <a:t/>
            </a:r>
            <a:endParaRPr b="1" i="0" sz="1300" u="sng" cap="none" strike="noStrike">
              <a:solidFill>
                <a:schemeClr val="dk1"/>
              </a:solidFill>
              <a:latin typeface="Bitter"/>
              <a:ea typeface="Bitter"/>
              <a:cs typeface="Bitter"/>
              <a:sym typeface="Bitter"/>
            </a:endParaRPr>
          </a:p>
          <a:p>
            <a:pPr indent="0" lvl="0" marL="0" marR="0" rtl="0" algn="l">
              <a:lnSpc>
                <a:spcPct val="100000"/>
              </a:lnSpc>
              <a:spcBef>
                <a:spcPts val="0"/>
              </a:spcBef>
              <a:spcAft>
                <a:spcPts val="0"/>
              </a:spcAft>
              <a:buClr>
                <a:srgbClr val="000000"/>
              </a:buClr>
              <a:buSzPts val="1300"/>
              <a:buFont typeface="Arial"/>
              <a:buNone/>
            </a:pPr>
            <a:r>
              <a:rPr b="1" i="0" lang="en" sz="1300" u="sng" cap="none" strike="noStrike">
                <a:solidFill>
                  <a:schemeClr val="dk1"/>
                </a:solidFill>
                <a:latin typeface="Bitter"/>
                <a:ea typeface="Bitter"/>
                <a:cs typeface="Bitter"/>
                <a:sym typeface="Bitter"/>
              </a:rPr>
              <a:t>Mental &amp; Physical Health Services: </a:t>
            </a:r>
            <a:r>
              <a:rPr b="0" i="0" lang="en" sz="1300" u="none" cap="none" strike="noStrike">
                <a:solidFill>
                  <a:schemeClr val="dk1"/>
                </a:solidFill>
                <a:latin typeface="Bitter Medium"/>
                <a:ea typeface="Bitter Medium"/>
                <a:cs typeface="Bitter Medium"/>
                <a:sym typeface="Bitter Medium"/>
              </a:rPr>
              <a:t>Mental health access, healthcare facilities, crisis support, addiction treatment, gender-affirming care</a:t>
            </a:r>
            <a:endParaRPr b="0" i="0" sz="1300" u="none" cap="none" strike="noStrike">
              <a:solidFill>
                <a:schemeClr val="dk1"/>
              </a:solidFill>
              <a:latin typeface="Bitter Medium"/>
              <a:ea typeface="Bitter Medium"/>
              <a:cs typeface="Bitter Medium"/>
              <a:sym typeface="Bitter Medium"/>
            </a:endParaRPr>
          </a:p>
          <a:p>
            <a:pPr indent="0" lvl="0" marL="0" marR="0" rtl="0" algn="l">
              <a:lnSpc>
                <a:spcPct val="100000"/>
              </a:lnSpc>
              <a:spcBef>
                <a:spcPts val="0"/>
              </a:spcBef>
              <a:spcAft>
                <a:spcPts val="0"/>
              </a:spcAft>
              <a:buClr>
                <a:srgbClr val="000000"/>
              </a:buClr>
              <a:buSzPts val="1300"/>
              <a:buFont typeface="Arial"/>
              <a:buNone/>
            </a:pPr>
            <a:r>
              <a:t/>
            </a:r>
            <a:endParaRPr b="1" i="0" sz="1300" u="sng" cap="none" strike="noStrike">
              <a:solidFill>
                <a:schemeClr val="dk1"/>
              </a:solidFill>
              <a:latin typeface="Bitter"/>
              <a:ea typeface="Bitter"/>
              <a:cs typeface="Bitter"/>
              <a:sym typeface="Bitter"/>
            </a:endParaRPr>
          </a:p>
          <a:p>
            <a:pPr indent="0" lvl="0" marL="0" marR="0" rtl="0" algn="l">
              <a:lnSpc>
                <a:spcPct val="100000"/>
              </a:lnSpc>
              <a:spcBef>
                <a:spcPts val="0"/>
              </a:spcBef>
              <a:spcAft>
                <a:spcPts val="0"/>
              </a:spcAft>
              <a:buClr>
                <a:srgbClr val="000000"/>
              </a:buClr>
              <a:buSzPts val="1300"/>
              <a:buFont typeface="Arial"/>
              <a:buNone/>
            </a:pPr>
            <a:r>
              <a:rPr b="1" i="0" lang="en" sz="1300" u="sng" cap="none" strike="noStrike">
                <a:solidFill>
                  <a:schemeClr val="dk1"/>
                </a:solidFill>
                <a:latin typeface="Bitter"/>
                <a:ea typeface="Bitter"/>
                <a:cs typeface="Bitter"/>
                <a:sym typeface="Bitter"/>
              </a:rPr>
              <a:t>Community Spaces &amp; Recreation: </a:t>
            </a:r>
            <a:r>
              <a:rPr b="0" i="0" lang="en" sz="1300" u="none" cap="none" strike="noStrike">
                <a:solidFill>
                  <a:schemeClr val="dk1"/>
                </a:solidFill>
                <a:latin typeface="Bitter Medium"/>
                <a:ea typeface="Bitter Medium"/>
                <a:cs typeface="Bitter Medium"/>
                <a:sym typeface="Bitter Medium"/>
              </a:rPr>
              <a:t>Parks, playgrounds, sports facilities, community centers, beautification projects, art programs</a:t>
            </a:r>
            <a:endParaRPr b="0" i="0" sz="1300" u="none" cap="none" strike="noStrike">
              <a:solidFill>
                <a:schemeClr val="dk1"/>
              </a:solidFill>
              <a:latin typeface="Bitter Medium"/>
              <a:ea typeface="Bitter Medium"/>
              <a:cs typeface="Bitter Medium"/>
              <a:sym typeface="Bitter Medium"/>
            </a:endParaRPr>
          </a:p>
          <a:p>
            <a:pPr indent="0" lvl="0" marL="0" marR="0" rtl="0" algn="l">
              <a:lnSpc>
                <a:spcPct val="100000"/>
              </a:lnSpc>
              <a:spcBef>
                <a:spcPts val="0"/>
              </a:spcBef>
              <a:spcAft>
                <a:spcPts val="0"/>
              </a:spcAft>
              <a:buClr>
                <a:srgbClr val="000000"/>
              </a:buClr>
              <a:buSzPts val="1300"/>
              <a:buFont typeface="Arial"/>
              <a:buNone/>
            </a:pPr>
            <a:r>
              <a:t/>
            </a:r>
            <a:endParaRPr b="1" i="0" sz="1300" u="sng" cap="none" strike="noStrike">
              <a:solidFill>
                <a:schemeClr val="dk1"/>
              </a:solidFill>
              <a:latin typeface="Bitter"/>
              <a:ea typeface="Bitter"/>
              <a:cs typeface="Bitter"/>
              <a:sym typeface="Bitter"/>
            </a:endParaRPr>
          </a:p>
          <a:p>
            <a:pPr indent="0" lvl="0" marL="0" marR="0" rtl="0" algn="l">
              <a:lnSpc>
                <a:spcPct val="100000"/>
              </a:lnSpc>
              <a:spcBef>
                <a:spcPts val="0"/>
              </a:spcBef>
              <a:spcAft>
                <a:spcPts val="0"/>
              </a:spcAft>
              <a:buClr>
                <a:srgbClr val="000000"/>
              </a:buClr>
              <a:buSzPts val="1300"/>
              <a:buFont typeface="Arial"/>
              <a:buNone/>
            </a:pPr>
            <a:r>
              <a:t/>
            </a:r>
            <a:endParaRPr b="1" i="0" sz="1300" u="sng" cap="none" strike="noStrike">
              <a:solidFill>
                <a:schemeClr val="dk1"/>
              </a:solidFill>
              <a:latin typeface="Bitter"/>
              <a:ea typeface="Bitter"/>
              <a:cs typeface="Bitter"/>
              <a:sym typeface="Bitter"/>
            </a:endParaRPr>
          </a:p>
        </p:txBody>
      </p:sp>
      <p:sp>
        <p:nvSpPr>
          <p:cNvPr id="256" name="Google Shape;256;p21"/>
          <p:cNvSpPr txBox="1"/>
          <p:nvPr>
            <p:ph idx="4294967295" type="title"/>
          </p:nvPr>
        </p:nvSpPr>
        <p:spPr>
          <a:xfrm>
            <a:off x="136950" y="266700"/>
            <a:ext cx="4434900" cy="850800"/>
          </a:xfrm>
          <a:prstGeom prst="rect">
            <a:avLst/>
          </a:prstGeom>
          <a:noFill/>
          <a:ln>
            <a:noFill/>
          </a:ln>
        </p:spPr>
        <p:txBody>
          <a:bodyPr anchorCtr="0" anchor="ctr" bIns="22850" lIns="45725" spcFirstLastPara="1" rIns="45725" wrap="square" tIns="22850">
            <a:normAutofit fontScale="90000"/>
          </a:bodyPr>
          <a:lstStyle/>
          <a:p>
            <a:pPr indent="0" lvl="0" marL="0" rtl="0" algn="ctr">
              <a:lnSpc>
                <a:spcPct val="100000"/>
              </a:lnSpc>
              <a:spcBef>
                <a:spcPts val="0"/>
              </a:spcBef>
              <a:spcAft>
                <a:spcPts val="0"/>
              </a:spcAft>
              <a:buSzPct val="101851"/>
              <a:buNone/>
            </a:pPr>
            <a:r>
              <a:rPr b="1" lang="en" sz="2400">
                <a:solidFill>
                  <a:srgbClr val="1F497D"/>
                </a:solidFill>
                <a:latin typeface="Poppins"/>
                <a:ea typeface="Poppins"/>
                <a:cs typeface="Poppins"/>
                <a:sym typeface="Poppins"/>
              </a:rPr>
              <a:t>If you were given $1 million to invest, what would you do..?</a:t>
            </a:r>
            <a:endParaRPr b="1" sz="2400">
              <a:latin typeface="Poppins"/>
              <a:ea typeface="Poppins"/>
              <a:cs typeface="Poppins"/>
              <a:sym typeface="Poppins"/>
            </a:endParaRPr>
          </a:p>
          <a:p>
            <a:pPr indent="0" lvl="0" marL="0" rtl="0" algn="ctr">
              <a:lnSpc>
                <a:spcPct val="100000"/>
              </a:lnSpc>
              <a:spcBef>
                <a:spcPts val="0"/>
              </a:spcBef>
              <a:spcAft>
                <a:spcPts val="0"/>
              </a:spcAft>
              <a:buSzPct val="97777"/>
              <a:buNone/>
            </a:pPr>
            <a:r>
              <a:t/>
            </a:r>
            <a:endParaRPr b="1" sz="2500">
              <a:solidFill>
                <a:srgbClr val="3A4F60"/>
              </a:solidFill>
              <a:latin typeface="Poppins"/>
              <a:ea typeface="Poppins"/>
              <a:cs typeface="Poppins"/>
              <a:sym typeface="Poppi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A4F60"/>
        </a:solidFill>
      </p:bgPr>
    </p:bg>
    <p:spTree>
      <p:nvGrpSpPr>
        <p:cNvPr id="260" name="Shape 260"/>
        <p:cNvGrpSpPr/>
        <p:nvPr/>
      </p:nvGrpSpPr>
      <p:grpSpPr>
        <a:xfrm>
          <a:off x="0" y="0"/>
          <a:ext cx="0" cy="0"/>
          <a:chOff x="0" y="0"/>
          <a:chExt cx="0" cy="0"/>
        </a:xfrm>
      </p:grpSpPr>
      <p:cxnSp>
        <p:nvCxnSpPr>
          <p:cNvPr id="261" name="Google Shape;261;g378b5901584_0_259"/>
          <p:cNvCxnSpPr/>
          <p:nvPr/>
        </p:nvCxnSpPr>
        <p:spPr>
          <a:xfrm rot="-5400000">
            <a:off x="713137" y="1558340"/>
            <a:ext cx="468900" cy="0"/>
          </a:xfrm>
          <a:prstGeom prst="straightConnector1">
            <a:avLst/>
          </a:prstGeom>
          <a:noFill/>
          <a:ln cap="flat" cmpd="sng" w="28575">
            <a:solidFill>
              <a:srgbClr val="FFDE59"/>
            </a:solidFill>
            <a:prstDash val="solid"/>
            <a:round/>
            <a:headEnd len="sm" w="sm" type="none"/>
            <a:tailEnd len="sm" w="sm" type="none"/>
          </a:ln>
        </p:spPr>
      </p:cxnSp>
      <p:sp>
        <p:nvSpPr>
          <p:cNvPr id="262" name="Google Shape;262;g378b5901584_0_259"/>
          <p:cNvSpPr txBox="1"/>
          <p:nvPr/>
        </p:nvSpPr>
        <p:spPr>
          <a:xfrm>
            <a:off x="514350" y="545826"/>
            <a:ext cx="4057800" cy="400200"/>
          </a:xfrm>
          <a:prstGeom prst="rect">
            <a:avLst/>
          </a:prstGeom>
          <a:noFill/>
          <a:ln>
            <a:noFill/>
          </a:ln>
        </p:spPr>
        <p:txBody>
          <a:bodyPr anchorCtr="0" anchor="t" bIns="0" lIns="0" spcFirstLastPara="1" rIns="0" wrap="square" tIns="0">
            <a:spAutoFit/>
          </a:bodyPr>
          <a:lstStyle/>
          <a:p>
            <a:pPr indent="0" lvl="0" marL="0" marR="0" rtl="0" algn="ctr">
              <a:lnSpc>
                <a:spcPct val="128000"/>
              </a:lnSpc>
              <a:spcBef>
                <a:spcPts val="0"/>
              </a:spcBef>
              <a:spcAft>
                <a:spcPts val="0"/>
              </a:spcAft>
              <a:buNone/>
            </a:pPr>
            <a:r>
              <a:rPr b="1" i="0" lang="en" sz="2600" u="none" cap="none" strike="noStrike">
                <a:solidFill>
                  <a:srgbClr val="FFFFFF"/>
                </a:solidFill>
                <a:latin typeface="Poppins"/>
                <a:ea typeface="Poppins"/>
                <a:cs typeface="Poppins"/>
                <a:sym typeface="Poppins"/>
              </a:rPr>
              <a:t>RECOMMENDATIONS</a:t>
            </a:r>
            <a:endParaRPr sz="700"/>
          </a:p>
        </p:txBody>
      </p:sp>
      <p:sp>
        <p:nvSpPr>
          <p:cNvPr id="263" name="Google Shape;263;g378b5901584_0_259"/>
          <p:cNvSpPr txBox="1"/>
          <p:nvPr/>
        </p:nvSpPr>
        <p:spPr>
          <a:xfrm>
            <a:off x="1158750" y="1274050"/>
            <a:ext cx="7434000" cy="554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 sz="1200">
                <a:solidFill>
                  <a:srgbClr val="DDDDDD"/>
                </a:solidFill>
                <a:latin typeface="Bitter"/>
                <a:ea typeface="Bitter"/>
                <a:cs typeface="Bitter"/>
                <a:sym typeface="Bitter"/>
              </a:rPr>
              <a:t>Create Free, Inclusive Youth Programs</a:t>
            </a:r>
            <a:endParaRPr b="1" sz="1200">
              <a:solidFill>
                <a:srgbClr val="DDDDDD"/>
              </a:solidFill>
              <a:latin typeface="Bitter"/>
              <a:ea typeface="Bitter"/>
              <a:cs typeface="Bitter"/>
              <a:sym typeface="Bitter"/>
            </a:endParaRPr>
          </a:p>
          <a:p>
            <a:pPr indent="0" lvl="0" marL="0" marR="0" rtl="0" algn="l">
              <a:lnSpc>
                <a:spcPct val="100000"/>
              </a:lnSpc>
              <a:spcBef>
                <a:spcPts val="0"/>
              </a:spcBef>
              <a:spcAft>
                <a:spcPts val="0"/>
              </a:spcAft>
              <a:buNone/>
            </a:pPr>
            <a:r>
              <a:rPr lang="en" sz="1200">
                <a:solidFill>
                  <a:srgbClr val="DDDDDD"/>
                </a:solidFill>
                <a:latin typeface="Bitter"/>
                <a:ea typeface="Bitter"/>
                <a:cs typeface="Bitter"/>
                <a:sym typeface="Bitter"/>
              </a:rPr>
              <a:t>Develop accessible, affirming activities—such as art nights, sports leagues, and volunteer opportunities—led by adults trained in inclusion, so all youth feel safe and welcome.</a:t>
            </a:r>
            <a:endParaRPr sz="1200">
              <a:solidFill>
                <a:srgbClr val="DDDDDD"/>
              </a:solidFill>
              <a:latin typeface="Bitter"/>
              <a:ea typeface="Bitter"/>
              <a:cs typeface="Bitter"/>
              <a:sym typeface="Bitter"/>
            </a:endParaRPr>
          </a:p>
        </p:txBody>
      </p:sp>
      <p:cxnSp>
        <p:nvCxnSpPr>
          <p:cNvPr id="264" name="Google Shape;264;g378b5901584_0_259"/>
          <p:cNvCxnSpPr/>
          <p:nvPr/>
        </p:nvCxnSpPr>
        <p:spPr>
          <a:xfrm rot="-5400000">
            <a:off x="713137" y="2555744"/>
            <a:ext cx="468900" cy="0"/>
          </a:xfrm>
          <a:prstGeom prst="straightConnector1">
            <a:avLst/>
          </a:prstGeom>
          <a:noFill/>
          <a:ln cap="flat" cmpd="sng" w="28575">
            <a:solidFill>
              <a:srgbClr val="FFDE59"/>
            </a:solidFill>
            <a:prstDash val="solid"/>
            <a:round/>
            <a:headEnd len="sm" w="sm" type="none"/>
            <a:tailEnd len="sm" w="sm" type="none"/>
          </a:ln>
        </p:spPr>
      </p:cxnSp>
      <p:sp>
        <p:nvSpPr>
          <p:cNvPr id="265" name="Google Shape;265;g378b5901584_0_259"/>
          <p:cNvSpPr txBox="1"/>
          <p:nvPr/>
        </p:nvSpPr>
        <p:spPr>
          <a:xfrm>
            <a:off x="1158750" y="2278625"/>
            <a:ext cx="7434000" cy="554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 sz="1200">
                <a:solidFill>
                  <a:srgbClr val="DDDDDD"/>
                </a:solidFill>
                <a:latin typeface="Bitter"/>
                <a:ea typeface="Bitter"/>
                <a:cs typeface="Bitter"/>
                <a:sym typeface="Bitter"/>
              </a:rPr>
              <a:t>Expand Safe, Confidential Youth Spaces</a:t>
            </a:r>
            <a:endParaRPr b="1" sz="1200">
              <a:solidFill>
                <a:srgbClr val="DDDDDD"/>
              </a:solidFill>
              <a:latin typeface="Bitter"/>
              <a:ea typeface="Bitter"/>
              <a:cs typeface="Bitter"/>
              <a:sym typeface="Bitter"/>
            </a:endParaRPr>
          </a:p>
          <a:p>
            <a:pPr indent="0" lvl="0" marL="0" marR="0" rtl="0" algn="l">
              <a:lnSpc>
                <a:spcPct val="100000"/>
              </a:lnSpc>
              <a:spcBef>
                <a:spcPts val="0"/>
              </a:spcBef>
              <a:spcAft>
                <a:spcPts val="0"/>
              </a:spcAft>
              <a:buNone/>
            </a:pPr>
            <a:r>
              <a:rPr lang="en" sz="1200">
                <a:solidFill>
                  <a:srgbClr val="DDDDDD"/>
                </a:solidFill>
                <a:latin typeface="Bitter"/>
                <a:ea typeface="Bitter"/>
                <a:cs typeface="Bitter"/>
                <a:sym typeface="Bitter"/>
              </a:rPr>
              <a:t>Since schools are increasingly constrained, invest in alternative venues like community centers, libraries, and other public spaces to provide consistent, queer-affirming support for youth.</a:t>
            </a:r>
            <a:endParaRPr sz="1200">
              <a:solidFill>
                <a:srgbClr val="DDDDDD"/>
              </a:solidFill>
              <a:latin typeface="Bitter"/>
              <a:ea typeface="Bitter"/>
              <a:cs typeface="Bitter"/>
              <a:sym typeface="Bitter"/>
            </a:endParaRPr>
          </a:p>
        </p:txBody>
      </p:sp>
      <p:cxnSp>
        <p:nvCxnSpPr>
          <p:cNvPr id="266" name="Google Shape;266;g378b5901584_0_259"/>
          <p:cNvCxnSpPr/>
          <p:nvPr/>
        </p:nvCxnSpPr>
        <p:spPr>
          <a:xfrm rot="-5400000">
            <a:off x="713137" y="3560314"/>
            <a:ext cx="468900" cy="0"/>
          </a:xfrm>
          <a:prstGeom prst="straightConnector1">
            <a:avLst/>
          </a:prstGeom>
          <a:noFill/>
          <a:ln cap="flat" cmpd="sng" w="28575">
            <a:solidFill>
              <a:srgbClr val="FFDE59"/>
            </a:solidFill>
            <a:prstDash val="solid"/>
            <a:round/>
            <a:headEnd len="sm" w="sm" type="none"/>
            <a:tailEnd len="sm" w="sm" type="none"/>
          </a:ln>
        </p:spPr>
      </p:cxnSp>
      <p:sp>
        <p:nvSpPr>
          <p:cNvPr id="267" name="Google Shape;267;g378b5901584_0_259"/>
          <p:cNvSpPr txBox="1"/>
          <p:nvPr/>
        </p:nvSpPr>
        <p:spPr>
          <a:xfrm>
            <a:off x="1158750" y="3283200"/>
            <a:ext cx="7434000" cy="554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 sz="1200">
                <a:solidFill>
                  <a:srgbClr val="DDDDDD"/>
                </a:solidFill>
                <a:latin typeface="Bitter"/>
                <a:ea typeface="Bitter"/>
                <a:cs typeface="Bitter"/>
                <a:sym typeface="Bitter"/>
              </a:rPr>
              <a:t>Strengthen Mental Health and Mentorship Supports</a:t>
            </a:r>
            <a:endParaRPr b="1" sz="1200">
              <a:solidFill>
                <a:srgbClr val="DDDDDD"/>
              </a:solidFill>
              <a:latin typeface="Bitter"/>
              <a:ea typeface="Bitter"/>
              <a:cs typeface="Bitter"/>
              <a:sym typeface="Bitter"/>
            </a:endParaRPr>
          </a:p>
          <a:p>
            <a:pPr indent="0" lvl="0" marL="0" marR="0" rtl="0" algn="l">
              <a:lnSpc>
                <a:spcPct val="100000"/>
              </a:lnSpc>
              <a:spcBef>
                <a:spcPts val="0"/>
              </a:spcBef>
              <a:spcAft>
                <a:spcPts val="0"/>
              </a:spcAft>
              <a:buNone/>
            </a:pPr>
            <a:r>
              <a:rPr lang="en" sz="1200">
                <a:solidFill>
                  <a:srgbClr val="DDDDDD"/>
                </a:solidFill>
                <a:latin typeface="Bitter"/>
                <a:ea typeface="Bitter"/>
                <a:cs typeface="Bitter"/>
                <a:sym typeface="Bitter"/>
              </a:rPr>
              <a:t>Prioritize confidential, affordable, and affirming mental health services, alongside mentorship programs and after-school opportunities that connect youth with supportive peers and adults.</a:t>
            </a:r>
            <a:endParaRPr sz="1200">
              <a:solidFill>
                <a:srgbClr val="DDDDDD"/>
              </a:solidFill>
              <a:latin typeface="Bitter"/>
              <a:ea typeface="Bitter"/>
              <a:cs typeface="Bitter"/>
              <a:sym typeface="Bitter"/>
            </a:endParaRPr>
          </a:p>
        </p:txBody>
      </p:sp>
      <p:cxnSp>
        <p:nvCxnSpPr>
          <p:cNvPr id="268" name="Google Shape;268;g378b5901584_0_259"/>
          <p:cNvCxnSpPr/>
          <p:nvPr/>
        </p:nvCxnSpPr>
        <p:spPr>
          <a:xfrm rot="-5400000">
            <a:off x="713137" y="4474714"/>
            <a:ext cx="468900" cy="0"/>
          </a:xfrm>
          <a:prstGeom prst="straightConnector1">
            <a:avLst/>
          </a:prstGeom>
          <a:noFill/>
          <a:ln cap="flat" cmpd="sng" w="28575">
            <a:solidFill>
              <a:srgbClr val="FFDE59"/>
            </a:solidFill>
            <a:prstDash val="solid"/>
            <a:round/>
            <a:headEnd len="sm" w="sm" type="none"/>
            <a:tailEnd len="sm" w="sm" type="none"/>
          </a:ln>
        </p:spPr>
      </p:cxnSp>
      <p:sp>
        <p:nvSpPr>
          <p:cNvPr id="269" name="Google Shape;269;g378b5901584_0_259"/>
          <p:cNvSpPr txBox="1"/>
          <p:nvPr/>
        </p:nvSpPr>
        <p:spPr>
          <a:xfrm>
            <a:off x="1158750" y="4197600"/>
            <a:ext cx="7434000" cy="738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 sz="1200">
                <a:solidFill>
                  <a:srgbClr val="DDDDDD"/>
                </a:solidFill>
                <a:latin typeface="Bitter"/>
                <a:ea typeface="Bitter"/>
                <a:cs typeface="Bitter"/>
                <a:sym typeface="Bitter"/>
              </a:rPr>
              <a:t>Improve Communication and Accessibility</a:t>
            </a:r>
            <a:endParaRPr b="1" sz="1200">
              <a:solidFill>
                <a:srgbClr val="DDDDDD"/>
              </a:solidFill>
              <a:latin typeface="Bitter"/>
              <a:ea typeface="Bitter"/>
              <a:cs typeface="Bitter"/>
              <a:sym typeface="Bitter"/>
            </a:endParaRPr>
          </a:p>
          <a:p>
            <a:pPr indent="0" lvl="0" marL="0" marR="0" rtl="0" algn="l">
              <a:lnSpc>
                <a:spcPct val="100000"/>
              </a:lnSpc>
              <a:spcBef>
                <a:spcPts val="0"/>
              </a:spcBef>
              <a:spcAft>
                <a:spcPts val="0"/>
              </a:spcAft>
              <a:buNone/>
            </a:pPr>
            <a:r>
              <a:rPr lang="en" sz="1200">
                <a:solidFill>
                  <a:srgbClr val="DDDDDD"/>
                </a:solidFill>
                <a:latin typeface="Bitter"/>
                <a:ea typeface="Bitter"/>
                <a:cs typeface="Bitter"/>
                <a:sym typeface="Bitter"/>
              </a:rPr>
              <a:t>Promote youth-focused events and resources through clear, centralized, and widely accessible channels—not just word-of-mouth or social media—and ensure all programs are financially and physically accessible.</a:t>
            </a:r>
            <a:endParaRPr sz="1200">
              <a:solidFill>
                <a:srgbClr val="DDDDDD"/>
              </a:solidFill>
              <a:latin typeface="Bitter"/>
              <a:ea typeface="Bitter"/>
              <a:cs typeface="Bitter"/>
              <a:sym typeface="Bitte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A4F60"/>
        </a:solidFill>
      </p:bgPr>
    </p:bg>
    <p:spTree>
      <p:nvGrpSpPr>
        <p:cNvPr id="273" name="Shape 273"/>
        <p:cNvGrpSpPr/>
        <p:nvPr/>
      </p:nvGrpSpPr>
      <p:grpSpPr>
        <a:xfrm>
          <a:off x="0" y="0"/>
          <a:ext cx="0" cy="0"/>
          <a:chOff x="0" y="0"/>
          <a:chExt cx="0" cy="0"/>
        </a:xfrm>
      </p:grpSpPr>
      <p:cxnSp>
        <p:nvCxnSpPr>
          <p:cNvPr id="274" name="Google Shape;274;p23"/>
          <p:cNvCxnSpPr/>
          <p:nvPr/>
        </p:nvCxnSpPr>
        <p:spPr>
          <a:xfrm rot="-5400000">
            <a:off x="713137" y="1863140"/>
            <a:ext cx="468900" cy="0"/>
          </a:xfrm>
          <a:prstGeom prst="straightConnector1">
            <a:avLst/>
          </a:prstGeom>
          <a:noFill/>
          <a:ln cap="flat" cmpd="sng" w="28575">
            <a:solidFill>
              <a:srgbClr val="FFDE59"/>
            </a:solidFill>
            <a:prstDash val="solid"/>
            <a:round/>
            <a:headEnd len="sm" w="sm" type="none"/>
            <a:tailEnd len="sm" w="sm" type="none"/>
          </a:ln>
        </p:spPr>
      </p:cxnSp>
      <p:sp>
        <p:nvSpPr>
          <p:cNvPr id="275" name="Google Shape;275;p23"/>
          <p:cNvSpPr txBox="1"/>
          <p:nvPr/>
        </p:nvSpPr>
        <p:spPr>
          <a:xfrm>
            <a:off x="514350" y="545826"/>
            <a:ext cx="4057800" cy="400200"/>
          </a:xfrm>
          <a:prstGeom prst="rect">
            <a:avLst/>
          </a:prstGeom>
          <a:noFill/>
          <a:ln>
            <a:noFill/>
          </a:ln>
        </p:spPr>
        <p:txBody>
          <a:bodyPr anchorCtr="0" anchor="t" bIns="0" lIns="0" spcFirstLastPara="1" rIns="0" wrap="square" tIns="0">
            <a:spAutoFit/>
          </a:bodyPr>
          <a:lstStyle/>
          <a:p>
            <a:pPr indent="0" lvl="0" marL="0" marR="0" rtl="0" algn="ctr">
              <a:lnSpc>
                <a:spcPct val="128000"/>
              </a:lnSpc>
              <a:spcBef>
                <a:spcPts val="0"/>
              </a:spcBef>
              <a:spcAft>
                <a:spcPts val="0"/>
              </a:spcAft>
              <a:buClr>
                <a:srgbClr val="000000"/>
              </a:buClr>
              <a:buSzPts val="2600"/>
              <a:buFont typeface="Arial"/>
              <a:buNone/>
            </a:pPr>
            <a:r>
              <a:rPr b="1" i="0" lang="en" sz="2600" u="none" cap="none" strike="noStrike">
                <a:solidFill>
                  <a:srgbClr val="FFFFFF"/>
                </a:solidFill>
                <a:latin typeface="Poppins"/>
                <a:ea typeface="Poppins"/>
                <a:cs typeface="Poppins"/>
                <a:sym typeface="Poppins"/>
              </a:rPr>
              <a:t>RECOMMENDATIONS</a:t>
            </a:r>
            <a:endParaRPr b="0" i="0" sz="700" u="none" cap="none" strike="noStrike">
              <a:solidFill>
                <a:srgbClr val="000000"/>
              </a:solidFill>
              <a:latin typeface="Arial"/>
              <a:ea typeface="Arial"/>
              <a:cs typeface="Arial"/>
              <a:sym typeface="Arial"/>
            </a:endParaRPr>
          </a:p>
        </p:txBody>
      </p:sp>
      <p:sp>
        <p:nvSpPr>
          <p:cNvPr id="276" name="Google Shape;276;p23"/>
          <p:cNvSpPr txBox="1"/>
          <p:nvPr/>
        </p:nvSpPr>
        <p:spPr>
          <a:xfrm>
            <a:off x="1158750" y="1578850"/>
            <a:ext cx="7434000" cy="554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DDDDDD"/>
                </a:solidFill>
                <a:latin typeface="Bitter"/>
                <a:ea typeface="Bitter"/>
                <a:cs typeface="Bitter"/>
                <a:sym typeface="Bitter"/>
              </a:rPr>
              <a:t>Establish a Dedicated LGBTQ+ Community Center: </a:t>
            </a:r>
            <a:r>
              <a:rPr b="0" i="0" lang="en" sz="1200" u="none" cap="none" strike="noStrike">
                <a:solidFill>
                  <a:srgbClr val="DDDDDD"/>
                </a:solidFill>
                <a:latin typeface="Bitter"/>
                <a:ea typeface="Bitter"/>
                <a:cs typeface="Bitter"/>
                <a:sym typeface="Bitter"/>
              </a:rPr>
              <a:t>Prioritize creating a fully accessible, centrally located community center that offers 24-hour safe space, mental health support, crisis response, and cultural programming designed by and for LGBTQ+ residents.</a:t>
            </a:r>
            <a:endParaRPr b="0" i="0" sz="1200" u="none" cap="none" strike="noStrike">
              <a:solidFill>
                <a:srgbClr val="DDDDDD"/>
              </a:solidFill>
              <a:latin typeface="Bitter"/>
              <a:ea typeface="Bitter"/>
              <a:cs typeface="Bitter"/>
              <a:sym typeface="Bitter"/>
            </a:endParaRPr>
          </a:p>
        </p:txBody>
      </p:sp>
      <p:cxnSp>
        <p:nvCxnSpPr>
          <p:cNvPr id="277" name="Google Shape;277;p23"/>
          <p:cNvCxnSpPr/>
          <p:nvPr/>
        </p:nvCxnSpPr>
        <p:spPr>
          <a:xfrm rot="-5400000">
            <a:off x="713137" y="2860544"/>
            <a:ext cx="468900" cy="0"/>
          </a:xfrm>
          <a:prstGeom prst="straightConnector1">
            <a:avLst/>
          </a:prstGeom>
          <a:noFill/>
          <a:ln cap="flat" cmpd="sng" w="28575">
            <a:solidFill>
              <a:srgbClr val="FFDE59"/>
            </a:solidFill>
            <a:prstDash val="solid"/>
            <a:round/>
            <a:headEnd len="sm" w="sm" type="none"/>
            <a:tailEnd len="sm" w="sm" type="none"/>
          </a:ln>
        </p:spPr>
      </p:cxnSp>
      <p:sp>
        <p:nvSpPr>
          <p:cNvPr id="278" name="Google Shape;278;p23"/>
          <p:cNvSpPr txBox="1"/>
          <p:nvPr/>
        </p:nvSpPr>
        <p:spPr>
          <a:xfrm>
            <a:off x="1158750" y="2583425"/>
            <a:ext cx="7434000" cy="738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DDDDDD"/>
                </a:solidFill>
                <a:latin typeface="Bitter"/>
                <a:ea typeface="Bitter"/>
                <a:cs typeface="Bitter"/>
                <a:sym typeface="Bitter"/>
              </a:rPr>
              <a:t>Expand Alternative Safe Spaces for Youth Support: </a:t>
            </a:r>
            <a:r>
              <a:rPr b="0" i="0" lang="en" sz="1200" u="none" cap="none" strike="noStrike">
                <a:solidFill>
                  <a:srgbClr val="DDDDDD"/>
                </a:solidFill>
                <a:latin typeface="Bitter"/>
                <a:ea typeface="Bitter"/>
                <a:cs typeface="Bitter"/>
                <a:sym typeface="Bitter"/>
              </a:rPr>
              <a:t>Recognizing that schools are increasingly constrained by legislation, invest in community centers, libraries, and other public venues to host inclusive, confidential, and affirming programs where LGBTQ+ youth can safely connect with peers and trusted adults.</a:t>
            </a:r>
            <a:endParaRPr b="0" i="0" sz="1200" u="none" cap="none" strike="noStrike">
              <a:solidFill>
                <a:srgbClr val="DDDDDD"/>
              </a:solidFill>
              <a:latin typeface="Bitter"/>
              <a:ea typeface="Bitter"/>
              <a:cs typeface="Bitter"/>
              <a:sym typeface="Bitter"/>
            </a:endParaRPr>
          </a:p>
        </p:txBody>
      </p:sp>
      <p:cxnSp>
        <p:nvCxnSpPr>
          <p:cNvPr id="279" name="Google Shape;279;p23"/>
          <p:cNvCxnSpPr/>
          <p:nvPr/>
        </p:nvCxnSpPr>
        <p:spPr>
          <a:xfrm rot="-5400000">
            <a:off x="713137" y="3865114"/>
            <a:ext cx="468900" cy="0"/>
          </a:xfrm>
          <a:prstGeom prst="straightConnector1">
            <a:avLst/>
          </a:prstGeom>
          <a:noFill/>
          <a:ln cap="flat" cmpd="sng" w="28575">
            <a:solidFill>
              <a:srgbClr val="FFDE59"/>
            </a:solidFill>
            <a:prstDash val="solid"/>
            <a:round/>
            <a:headEnd len="sm" w="sm" type="none"/>
            <a:tailEnd len="sm" w="sm" type="none"/>
          </a:ln>
        </p:spPr>
      </p:cxnSp>
      <p:sp>
        <p:nvSpPr>
          <p:cNvPr id="280" name="Google Shape;280;p23"/>
          <p:cNvSpPr txBox="1"/>
          <p:nvPr/>
        </p:nvSpPr>
        <p:spPr>
          <a:xfrm>
            <a:off x="1158750" y="3588000"/>
            <a:ext cx="7434000" cy="738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DDDDDD"/>
                </a:solidFill>
                <a:latin typeface="Bitter"/>
                <a:ea typeface="Bitter"/>
                <a:cs typeface="Bitter"/>
                <a:sym typeface="Bitter"/>
              </a:rPr>
              <a:t>Center Intersectional Inclusion in All Efforts:</a:t>
            </a:r>
            <a:endParaRPr b="1" i="0" sz="1200" u="none" cap="none" strike="noStrike">
              <a:solidFill>
                <a:srgbClr val="DDDDDD"/>
              </a:solidFill>
              <a:latin typeface="Bitter"/>
              <a:ea typeface="Bitter"/>
              <a:cs typeface="Bitter"/>
              <a:sym typeface="Bitter"/>
            </a:endParaRPr>
          </a:p>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rgbClr val="DDDDDD"/>
                </a:solidFill>
                <a:latin typeface="Bitter"/>
                <a:ea typeface="Bitter"/>
                <a:cs typeface="Bitter"/>
                <a:sym typeface="Bitter"/>
              </a:rPr>
              <a:t>Recognize and address the differences in experience between LGBTQ+ individuals who can “pass” and those whose queerness intersects with other marginalized identities like race, disability, or immigration status, ensuring programs and spaces are intentionally designed to be inclusive and affirming for all.</a:t>
            </a:r>
            <a:endParaRPr b="0" i="0" sz="1200" u="none" cap="none" strike="noStrike">
              <a:solidFill>
                <a:srgbClr val="DDDDDD"/>
              </a:solidFill>
              <a:latin typeface="Bitter"/>
              <a:ea typeface="Bitter"/>
              <a:cs typeface="Bitter"/>
              <a:sym typeface="Bitte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A4F60"/>
        </a:solidFill>
      </p:bgPr>
    </p:bg>
    <p:spTree>
      <p:nvGrpSpPr>
        <p:cNvPr id="284" name="Shape 284"/>
        <p:cNvGrpSpPr/>
        <p:nvPr/>
      </p:nvGrpSpPr>
      <p:grpSpPr>
        <a:xfrm>
          <a:off x="0" y="0"/>
          <a:ext cx="0" cy="0"/>
          <a:chOff x="0" y="0"/>
          <a:chExt cx="0" cy="0"/>
        </a:xfrm>
      </p:grpSpPr>
      <p:cxnSp>
        <p:nvCxnSpPr>
          <p:cNvPr id="285" name="Google Shape;285;g37465de1cb9_0_1"/>
          <p:cNvCxnSpPr/>
          <p:nvPr/>
        </p:nvCxnSpPr>
        <p:spPr>
          <a:xfrm rot="-5400000">
            <a:off x="713137" y="1863140"/>
            <a:ext cx="468900" cy="0"/>
          </a:xfrm>
          <a:prstGeom prst="straightConnector1">
            <a:avLst/>
          </a:prstGeom>
          <a:noFill/>
          <a:ln cap="flat" cmpd="sng" w="28575">
            <a:solidFill>
              <a:srgbClr val="FFDE59"/>
            </a:solidFill>
            <a:prstDash val="solid"/>
            <a:round/>
            <a:headEnd len="sm" w="sm" type="none"/>
            <a:tailEnd len="sm" w="sm" type="none"/>
          </a:ln>
        </p:spPr>
      </p:cxnSp>
      <p:sp>
        <p:nvSpPr>
          <p:cNvPr id="286" name="Google Shape;286;g37465de1cb9_0_1"/>
          <p:cNvSpPr txBox="1"/>
          <p:nvPr/>
        </p:nvSpPr>
        <p:spPr>
          <a:xfrm>
            <a:off x="514350" y="545825"/>
            <a:ext cx="2080800" cy="400200"/>
          </a:xfrm>
          <a:prstGeom prst="rect">
            <a:avLst/>
          </a:prstGeom>
          <a:noFill/>
          <a:ln>
            <a:noFill/>
          </a:ln>
        </p:spPr>
        <p:txBody>
          <a:bodyPr anchorCtr="0" anchor="t" bIns="0" lIns="0" spcFirstLastPara="1" rIns="0" wrap="square" tIns="0">
            <a:spAutoFit/>
          </a:bodyPr>
          <a:lstStyle/>
          <a:p>
            <a:pPr indent="0" lvl="0" marL="0" marR="0" rtl="0" algn="ctr">
              <a:lnSpc>
                <a:spcPct val="128000"/>
              </a:lnSpc>
              <a:spcBef>
                <a:spcPts val="0"/>
              </a:spcBef>
              <a:spcAft>
                <a:spcPts val="0"/>
              </a:spcAft>
              <a:buClr>
                <a:srgbClr val="000000"/>
              </a:buClr>
              <a:buSzPts val="2600"/>
              <a:buFont typeface="Arial"/>
              <a:buNone/>
            </a:pPr>
            <a:r>
              <a:rPr b="1" lang="en" sz="2600">
                <a:solidFill>
                  <a:srgbClr val="FFFFFF"/>
                </a:solidFill>
                <a:latin typeface="Poppins"/>
                <a:ea typeface="Poppins"/>
                <a:cs typeface="Poppins"/>
                <a:sym typeface="Poppins"/>
              </a:rPr>
              <a:t>Follow Up</a:t>
            </a:r>
            <a:endParaRPr b="0" i="0" sz="700" u="none" cap="none" strike="noStrike">
              <a:solidFill>
                <a:srgbClr val="000000"/>
              </a:solidFill>
              <a:latin typeface="Arial"/>
              <a:ea typeface="Arial"/>
              <a:cs typeface="Arial"/>
              <a:sym typeface="Arial"/>
            </a:endParaRPr>
          </a:p>
        </p:txBody>
      </p:sp>
      <p:sp>
        <p:nvSpPr>
          <p:cNvPr id="287" name="Google Shape;287;g37465de1cb9_0_1"/>
          <p:cNvSpPr txBox="1"/>
          <p:nvPr/>
        </p:nvSpPr>
        <p:spPr>
          <a:xfrm>
            <a:off x="1158750" y="1578850"/>
            <a:ext cx="7434000" cy="554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Arial"/>
              <a:buNone/>
            </a:pPr>
            <a:r>
              <a:rPr b="1" lang="en" sz="1800">
                <a:solidFill>
                  <a:srgbClr val="DDDDDD"/>
                </a:solidFill>
                <a:latin typeface="Bitter"/>
                <a:ea typeface="Bitter"/>
                <a:cs typeface="Bitter"/>
                <a:sym typeface="Bitter"/>
              </a:rPr>
              <a:t>Clarksville</a:t>
            </a:r>
            <a:r>
              <a:rPr b="1" lang="en" sz="1800">
                <a:solidFill>
                  <a:srgbClr val="DDDDDD"/>
                </a:solidFill>
                <a:latin typeface="Bitter"/>
                <a:ea typeface="Bitter"/>
                <a:cs typeface="Bitter"/>
                <a:sym typeface="Bitter"/>
              </a:rPr>
              <a:t> Q </a:t>
            </a:r>
            <a:r>
              <a:rPr b="1" lang="en" sz="1800">
                <a:solidFill>
                  <a:srgbClr val="DDDDDD"/>
                </a:solidFill>
                <a:latin typeface="Bitter"/>
                <a:ea typeface="Bitter"/>
                <a:cs typeface="Bitter"/>
                <a:sym typeface="Bitter"/>
              </a:rPr>
              <a:t>Town Hall</a:t>
            </a:r>
            <a:r>
              <a:rPr b="1" lang="en" sz="1800">
                <a:solidFill>
                  <a:srgbClr val="DDDDDD"/>
                </a:solidFill>
                <a:latin typeface="Bitter"/>
                <a:ea typeface="Bitter"/>
                <a:cs typeface="Bitter"/>
                <a:sym typeface="Bitter"/>
              </a:rPr>
              <a:t>: September 6th 6:00 PM, Clarksville Montgomery County Library</a:t>
            </a:r>
            <a:endParaRPr b="0" i="0" sz="1800" u="none" cap="none" strike="noStrike">
              <a:solidFill>
                <a:srgbClr val="DDDDDD"/>
              </a:solidFill>
              <a:latin typeface="Bitter"/>
              <a:ea typeface="Bitter"/>
              <a:cs typeface="Bitter"/>
              <a:sym typeface="Bitte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